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9" r:id="rId2"/>
  </p:sldMasterIdLst>
  <p:notesMasterIdLst>
    <p:notesMasterId r:id="rId61"/>
  </p:notesMasterIdLst>
  <p:handoutMasterIdLst>
    <p:handoutMasterId r:id="rId62"/>
  </p:handoutMasterIdLst>
  <p:sldIdLst>
    <p:sldId id="267" r:id="rId3"/>
    <p:sldId id="268" r:id="rId4"/>
    <p:sldId id="258" r:id="rId5"/>
    <p:sldId id="297" r:id="rId6"/>
    <p:sldId id="299" r:id="rId7"/>
    <p:sldId id="298" r:id="rId8"/>
    <p:sldId id="301" r:id="rId9"/>
    <p:sldId id="261" r:id="rId10"/>
    <p:sldId id="302" r:id="rId11"/>
    <p:sldId id="289" r:id="rId12"/>
    <p:sldId id="311" r:id="rId13"/>
    <p:sldId id="303" r:id="rId14"/>
    <p:sldId id="304" r:id="rId15"/>
    <p:sldId id="291" r:id="rId16"/>
    <p:sldId id="292" r:id="rId17"/>
    <p:sldId id="305" r:id="rId18"/>
    <p:sldId id="306" r:id="rId19"/>
    <p:sldId id="307" r:id="rId20"/>
    <p:sldId id="308" r:id="rId21"/>
    <p:sldId id="309" r:id="rId22"/>
    <p:sldId id="310" r:id="rId23"/>
    <p:sldId id="312" r:id="rId24"/>
    <p:sldId id="313" r:id="rId25"/>
    <p:sldId id="314" r:id="rId26"/>
    <p:sldId id="315" r:id="rId27"/>
    <p:sldId id="323" r:id="rId28"/>
    <p:sldId id="316" r:id="rId29"/>
    <p:sldId id="317" r:id="rId30"/>
    <p:sldId id="319" r:id="rId31"/>
    <p:sldId id="320" r:id="rId32"/>
    <p:sldId id="321" r:id="rId33"/>
    <p:sldId id="322" r:id="rId34"/>
    <p:sldId id="325" r:id="rId35"/>
    <p:sldId id="326" r:id="rId36"/>
    <p:sldId id="327" r:id="rId37"/>
    <p:sldId id="328" r:id="rId38"/>
    <p:sldId id="329" r:id="rId39"/>
    <p:sldId id="330" r:id="rId40"/>
    <p:sldId id="331" r:id="rId41"/>
    <p:sldId id="332" r:id="rId42"/>
    <p:sldId id="324" r:id="rId43"/>
    <p:sldId id="341" r:id="rId44"/>
    <p:sldId id="342" r:id="rId45"/>
    <p:sldId id="343" r:id="rId46"/>
    <p:sldId id="344" r:id="rId47"/>
    <p:sldId id="345" r:id="rId48"/>
    <p:sldId id="333" r:id="rId49"/>
    <p:sldId id="334" r:id="rId50"/>
    <p:sldId id="335" r:id="rId51"/>
    <p:sldId id="336" r:id="rId52"/>
    <p:sldId id="337" r:id="rId53"/>
    <p:sldId id="338" r:id="rId54"/>
    <p:sldId id="339" r:id="rId55"/>
    <p:sldId id="340" r:id="rId56"/>
    <p:sldId id="266" r:id="rId57"/>
    <p:sldId id="295" r:id="rId58"/>
    <p:sldId id="264" r:id="rId59"/>
    <p:sldId id="288" r:id="rId6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8" autoAdjust="0"/>
    <p:restoredTop sz="65012" autoAdjust="0"/>
  </p:normalViewPr>
  <p:slideViewPr>
    <p:cSldViewPr snapToGrid="0" showGuides="1">
      <p:cViewPr varScale="1">
        <p:scale>
          <a:sx n="68" d="100"/>
          <a:sy n="68" d="100"/>
        </p:scale>
        <p:origin x="1956" y="78"/>
      </p:cViewPr>
      <p:guideLst>
        <p:guide orient="horz" pos="2160"/>
        <p:guide pos="3863"/>
      </p:guideLst>
    </p:cSldViewPr>
  </p:slideViewPr>
  <p:notesTextViewPr>
    <p:cViewPr>
      <p:scale>
        <a:sx n="1" d="1"/>
        <a:sy n="1" d="1"/>
      </p:scale>
      <p:origin x="0" y="0"/>
    </p:cViewPr>
  </p:notesTextViewPr>
  <p:notesViewPr>
    <p:cSldViewPr snapToGrid="0" showGuides="1">
      <p:cViewPr varScale="1">
        <p:scale>
          <a:sx n="81" d="100"/>
          <a:sy n="81" d="100"/>
        </p:scale>
        <p:origin x="3174"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4CD1BE-7AA7-49CF-B763-3B4D5F1E6A35}"/>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a:extLst>
              <a:ext uri="{FF2B5EF4-FFF2-40B4-BE49-F238E27FC236}">
                <a16:creationId xmlns:a16="http://schemas.microsoft.com/office/drawing/2014/main" id="{126F9EBB-25C8-4E94-B6DA-00D389B6C17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9C25EF2-F4C4-4925-8DDC-17D370786266}" type="datetimeFigureOut">
              <a:rPr lang="en-GB" smtClean="0"/>
              <a:t>05/12/2022</a:t>
            </a:fld>
            <a:endParaRPr lang="en-GB"/>
          </a:p>
        </p:txBody>
      </p:sp>
      <p:sp>
        <p:nvSpPr>
          <p:cNvPr id="4" name="Footer Placeholder 3">
            <a:extLst>
              <a:ext uri="{FF2B5EF4-FFF2-40B4-BE49-F238E27FC236}">
                <a16:creationId xmlns:a16="http://schemas.microsoft.com/office/drawing/2014/main" id="{3542D760-083D-4F72-BB82-CE9A7E7ECA47}"/>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CECFE15-116A-4927-A8D5-300441A89F5A}"/>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E1D4953-8BCE-4F72-9938-2D7CB2B48D26}" type="slidenum">
              <a:rPr lang="en-GB" smtClean="0"/>
              <a:t>‹#›</a:t>
            </a:fld>
            <a:endParaRPr lang="en-GB"/>
          </a:p>
        </p:txBody>
      </p:sp>
    </p:spTree>
    <p:extLst>
      <p:ext uri="{BB962C8B-B14F-4D97-AF65-F5344CB8AC3E}">
        <p14:creationId xmlns:p14="http://schemas.microsoft.com/office/powerpoint/2010/main" val="3651033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8910E0D-7F38-44DF-A0CD-D3391176691B}" type="datetimeFigureOut">
              <a:rPr lang="en-US" smtClean="0"/>
              <a:t>12/5/2022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768009B-64DD-4A32-A9BB-E421E86AFE31}" type="slidenum">
              <a:rPr lang="en-US" smtClean="0"/>
              <a:t>‹#›</a:t>
            </a:fld>
            <a:endParaRPr lang="en-US"/>
          </a:p>
        </p:txBody>
      </p:sp>
    </p:spTree>
    <p:extLst>
      <p:ext uri="{BB962C8B-B14F-4D97-AF65-F5344CB8AC3E}">
        <p14:creationId xmlns:p14="http://schemas.microsoft.com/office/powerpoint/2010/main" val="1839659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blog.hootsuite.com/social-media-definitions/key-performance-indicator-kpi/"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8" Type="http://schemas.openxmlformats.org/officeDocument/2006/relationships/hyperlink" Target="mailto:Ajohnson@urbandale.org" TargetMode="External"/><Relationship Id="rId13" Type="http://schemas.openxmlformats.org/officeDocument/2006/relationships/hyperlink" Target="mailto:jbyers@DSMpartnership.com" TargetMode="External"/><Relationship Id="rId3" Type="http://schemas.openxmlformats.org/officeDocument/2006/relationships/hyperlink" Target="mailto:Russ.Trimble@wdm.iowa.gov" TargetMode="External"/><Relationship Id="rId7" Type="http://schemas.openxmlformats.org/officeDocument/2006/relationships/hyperlink" Target="mailto:mmcquillen@cityofclive.com" TargetMode="External"/><Relationship Id="rId12" Type="http://schemas.openxmlformats.org/officeDocument/2006/relationships/hyperlink" Target="mailto:KJFoley@dsmairport.com" TargetMode="External"/><Relationship Id="rId17" Type="http://schemas.openxmlformats.org/officeDocument/2006/relationships/hyperlink" Target="mailto:greg.voss@dmymca.org" TargetMode="External"/><Relationship Id="rId2" Type="http://schemas.openxmlformats.org/officeDocument/2006/relationships/slide" Target="../slides/slide41.xml"/><Relationship Id="rId16" Type="http://schemas.openxmlformats.org/officeDocument/2006/relationships/hyperlink" Target="mailto:mmc@mwatoday.com" TargetMode="External"/><Relationship Id="rId1" Type="http://schemas.openxmlformats.org/officeDocument/2006/relationships/notesMaster" Target="../notesMasters/notesMaster1.xml"/><Relationship Id="rId6" Type="http://schemas.openxmlformats.org/officeDocument/2006/relationships/hyperlink" Target="mailto:fcownie@dmgov.org" TargetMode="External"/><Relationship Id="rId11" Type="http://schemas.openxmlformats.org/officeDocument/2006/relationships/hyperlink" Target="mailto:epresutti@ridedart.com" TargetMode="External"/><Relationship Id="rId5" Type="http://schemas.openxmlformats.org/officeDocument/2006/relationships/hyperlink" Target="mailto:jedwards@cityofclive.com" TargetMode="External"/><Relationship Id="rId15" Type="http://schemas.openxmlformats.org/officeDocument/2006/relationships/hyperlink" Target="mailto:corrigan@dmww.com" TargetMode="External"/><Relationship Id="rId10" Type="http://schemas.openxmlformats.org/officeDocument/2006/relationships/hyperlink" Target="mailto:citymanager@dmgov.org" TargetMode="External"/><Relationship Id="rId4" Type="http://schemas.openxmlformats.org/officeDocument/2006/relationships/hyperlink" Target="mailto:bandeweg@urbandale.org" TargetMode="External"/><Relationship Id="rId9" Type="http://schemas.openxmlformats.org/officeDocument/2006/relationships/hyperlink" Target="mailto:Tom.Hadden@wdm.iowa.gov?subject=Website%20email" TargetMode="External"/><Relationship Id="rId14" Type="http://schemas.openxmlformats.org/officeDocument/2006/relationships/hyperlink" Target="mailto:robert.brownell@polkcountyiowa.gov"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1</a:t>
            </a:fld>
            <a:endParaRPr lang="en-US"/>
          </a:p>
        </p:txBody>
      </p:sp>
    </p:spTree>
    <p:extLst>
      <p:ext uri="{BB962C8B-B14F-4D97-AF65-F5344CB8AC3E}">
        <p14:creationId xmlns:p14="http://schemas.microsoft.com/office/powerpoint/2010/main" val="606707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2768009B-64DD-4A32-A9BB-E421E86AFE31}" type="slidenum">
              <a:rPr lang="en-US" smtClean="0"/>
              <a:t>10</a:t>
            </a:fld>
            <a:endParaRPr lang="en-US"/>
          </a:p>
        </p:txBody>
      </p:sp>
    </p:spTree>
    <p:extLst>
      <p:ext uri="{BB962C8B-B14F-4D97-AF65-F5344CB8AC3E}">
        <p14:creationId xmlns:p14="http://schemas.microsoft.com/office/powerpoint/2010/main" val="4043835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11</a:t>
            </a:fld>
            <a:endParaRPr lang="en-US"/>
          </a:p>
        </p:txBody>
      </p:sp>
    </p:spTree>
    <p:extLst>
      <p:ext uri="{BB962C8B-B14F-4D97-AF65-F5344CB8AC3E}">
        <p14:creationId xmlns:p14="http://schemas.microsoft.com/office/powerpoint/2010/main" val="1812888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https://datausa.io/profile/geo/windsor-heights-ia</a:t>
            </a:r>
          </a:p>
          <a:p>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Most significant group of survey respondents, 65 and older, not the largest concentration of population - Ages 55 and above reflect 46.7% of survey respondents </a:t>
            </a:r>
          </a:p>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12</a:t>
            </a:fld>
            <a:endParaRPr lang="en-US"/>
          </a:p>
        </p:txBody>
      </p:sp>
    </p:spTree>
    <p:extLst>
      <p:ext uri="{BB962C8B-B14F-4D97-AF65-F5344CB8AC3E}">
        <p14:creationId xmlns:p14="http://schemas.microsoft.com/office/powerpoint/2010/main" val="1491494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68009B-64DD-4A32-A9BB-E421E86AFE31}" type="slidenum">
              <a:rPr lang="en-US" smtClean="0"/>
              <a:t>13</a:t>
            </a:fld>
            <a:endParaRPr lang="en-US"/>
          </a:p>
        </p:txBody>
      </p:sp>
    </p:spTree>
    <p:extLst>
      <p:ext uri="{BB962C8B-B14F-4D97-AF65-F5344CB8AC3E}">
        <p14:creationId xmlns:p14="http://schemas.microsoft.com/office/powerpoint/2010/main" val="2711423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https://blog.hootsuite.com/csat-score/</a:t>
            </a:r>
          </a:p>
          <a:p>
            <a:endParaRPr lang="en-US" sz="1000" dirty="0"/>
          </a:p>
          <a:p>
            <a:r>
              <a:rPr lang="en-US" sz="1000" dirty="0" err="1"/>
              <a:t>CSAT</a:t>
            </a:r>
            <a:r>
              <a:rPr lang="en-US" sz="1000" dirty="0"/>
              <a:t> Score:</a:t>
            </a:r>
          </a:p>
          <a:p>
            <a:endParaRPr lang="en-US" sz="1000" dirty="0"/>
          </a:p>
          <a:p>
            <a:r>
              <a:rPr lang="en-US" sz="1000" dirty="0" err="1"/>
              <a:t>CSAT</a:t>
            </a:r>
            <a:r>
              <a:rPr lang="en-US" sz="1000" dirty="0"/>
              <a:t> stands for “customer satisfaction.” So a </a:t>
            </a:r>
            <a:r>
              <a:rPr lang="en-US" sz="1000" dirty="0" err="1"/>
              <a:t>CSAT</a:t>
            </a:r>
            <a:r>
              <a:rPr lang="en-US" sz="1000" dirty="0"/>
              <a:t> score is a customer service metric that reflects customer sentiment, experience and contentment with your brand. It’s a way to qualitatively show how customers perceived their experience with your brand or its products. And because it’s qualitative, it’s a useful </a:t>
            </a:r>
            <a:r>
              <a:rPr lang="en-US" sz="1000" dirty="0">
                <a:hlinkClick r:id="rId3"/>
              </a:rPr>
              <a:t>Key Performance Indicator (</a:t>
            </a:r>
            <a:r>
              <a:rPr lang="en-US" sz="1000" dirty="0" err="1">
                <a:hlinkClick r:id="rId3"/>
              </a:rPr>
              <a:t>KPI</a:t>
            </a:r>
            <a:r>
              <a:rPr lang="en-US" sz="1000" dirty="0">
                <a:hlinkClick r:id="rId3"/>
              </a:rPr>
              <a:t>)</a:t>
            </a:r>
            <a:r>
              <a:rPr lang="en-US" sz="1000" dirty="0"/>
              <a:t> that your business can track.</a:t>
            </a:r>
          </a:p>
          <a:p>
            <a:endParaRPr lang="en-US" sz="1000" dirty="0"/>
          </a:p>
          <a:p>
            <a:r>
              <a:rPr lang="en-US" sz="1000" dirty="0"/>
              <a:t>The American Customer Satisfaction Index (</a:t>
            </a:r>
            <a:r>
              <a:rPr lang="en-US" sz="1000" dirty="0" err="1"/>
              <a:t>ACSI</a:t>
            </a:r>
            <a:r>
              <a:rPr lang="en-US" sz="1000" dirty="0"/>
              <a:t>) measures average </a:t>
            </a:r>
            <a:r>
              <a:rPr lang="en-US" sz="1000" dirty="0" err="1"/>
              <a:t>CSAT</a:t>
            </a:r>
            <a:r>
              <a:rPr lang="en-US" sz="1000" dirty="0"/>
              <a:t> scores across 10 different industries. According to its 2020 data, if you’re scoring over 80% then no matter what industry your business is in, you’re doing really well.  Anything below 60% indicates room for improvement.</a:t>
            </a:r>
          </a:p>
        </p:txBody>
      </p:sp>
      <p:sp>
        <p:nvSpPr>
          <p:cNvPr id="4" name="Slide Number Placeholder 3"/>
          <p:cNvSpPr>
            <a:spLocks noGrp="1"/>
          </p:cNvSpPr>
          <p:nvPr>
            <p:ph type="sldNum" sz="quarter" idx="5"/>
          </p:nvPr>
        </p:nvSpPr>
        <p:spPr/>
        <p:txBody>
          <a:bodyPr/>
          <a:lstStyle/>
          <a:p>
            <a:fld id="{2768009B-64DD-4A32-A9BB-E421E86AFE31}" type="slidenum">
              <a:rPr lang="en-US" smtClean="0"/>
              <a:t>14</a:t>
            </a:fld>
            <a:endParaRPr lang="en-US"/>
          </a:p>
        </p:txBody>
      </p:sp>
    </p:spTree>
    <p:extLst>
      <p:ext uri="{BB962C8B-B14F-4D97-AF65-F5344CB8AC3E}">
        <p14:creationId xmlns:p14="http://schemas.microsoft.com/office/powerpoint/2010/main" val="872801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248 people responded to this question</a:t>
            </a:r>
          </a:p>
          <a:p>
            <a:endParaRPr lang="en-US" sz="1000" dirty="0"/>
          </a:p>
          <a:p>
            <a:r>
              <a:rPr lang="en-US" sz="1000" dirty="0"/>
              <a:t>Some expectations met but not all and meets expectations account for 75% of all survey responses – very positive!  (Total of 187 people)</a:t>
            </a:r>
          </a:p>
          <a:p>
            <a:endParaRPr lang="en-US" sz="1000" dirty="0"/>
          </a:p>
          <a:p>
            <a:r>
              <a:rPr lang="en-US" sz="1000" dirty="0"/>
              <a:t>145 Comments on this question</a:t>
            </a:r>
          </a:p>
          <a:p>
            <a:endParaRPr lang="en-US" sz="1000" dirty="0"/>
          </a:p>
          <a:p>
            <a:r>
              <a:rPr lang="en-US" sz="1000" dirty="0"/>
              <a:t>Primary Themes:</a:t>
            </a:r>
          </a:p>
          <a:p>
            <a:endParaRPr lang="en-US" sz="1000" dirty="0"/>
          </a:p>
          <a:p>
            <a:r>
              <a:rPr lang="en-US" sz="1000" dirty="0"/>
              <a:t>Wanting an increase in Code Enforcement (15 comments)</a:t>
            </a:r>
          </a:p>
          <a:p>
            <a:r>
              <a:rPr lang="en-US" sz="1000" dirty="0"/>
              <a:t>The community feel is an important part of the experience (18 comments)</a:t>
            </a:r>
          </a:p>
          <a:p>
            <a:r>
              <a:rPr lang="en-US" sz="1000" dirty="0"/>
              <a:t>Development – excited for </a:t>
            </a:r>
            <a:r>
              <a:rPr lang="en-US" sz="1000" dirty="0" err="1"/>
              <a:t>Aldis</a:t>
            </a:r>
            <a:r>
              <a:rPr lang="en-US" sz="1000" dirty="0"/>
              <a:t>, but concern over the number of grocery stores, desire for more unique shopping and dining options (20 comments) </a:t>
            </a:r>
          </a:p>
          <a:p>
            <a:r>
              <a:rPr lang="en-US" sz="1000" dirty="0"/>
              <a:t>Safety – concern over excessive speed, noise and general policing (16 comments)</a:t>
            </a:r>
          </a:p>
          <a:p>
            <a:r>
              <a:rPr lang="en-US" sz="1000" dirty="0"/>
              <a:t>Streets – A lot of interest in street improvement (51 comments)</a:t>
            </a:r>
          </a:p>
          <a:p>
            <a:r>
              <a:rPr lang="en-US" sz="1000" dirty="0"/>
              <a:t>Sidewalks and Walkability – for the positive!  (27 comments)</a:t>
            </a:r>
          </a:p>
          <a:p>
            <a:r>
              <a:rPr lang="en-US" sz="1000" dirty="0"/>
              <a:t>Concern over the cost of property tax – but all from the over 65 age bracket</a:t>
            </a:r>
          </a:p>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15</a:t>
            </a:fld>
            <a:endParaRPr lang="en-US"/>
          </a:p>
        </p:txBody>
      </p:sp>
    </p:spTree>
    <p:extLst>
      <p:ext uri="{BB962C8B-B14F-4D97-AF65-F5344CB8AC3E}">
        <p14:creationId xmlns:p14="http://schemas.microsoft.com/office/powerpoint/2010/main" val="232127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258 people responded to this question</a:t>
            </a:r>
          </a:p>
          <a:p>
            <a:endParaRPr lang="en-US" sz="1000" dirty="0"/>
          </a:p>
          <a:p>
            <a:r>
              <a:rPr lang="en-US" sz="1000" dirty="0"/>
              <a:t>211 people were satisfied, or very satisfied with city services! Very positive!   </a:t>
            </a:r>
          </a:p>
          <a:p>
            <a:endParaRPr lang="en-US" sz="1000" dirty="0"/>
          </a:p>
          <a:p>
            <a:r>
              <a:rPr lang="en-US" sz="1000" dirty="0"/>
              <a:t>95 Comments on this question</a:t>
            </a:r>
          </a:p>
          <a:p>
            <a:endParaRPr lang="en-US" sz="1000" dirty="0"/>
          </a:p>
          <a:p>
            <a:r>
              <a:rPr lang="en-US" sz="1000" dirty="0"/>
              <a:t>Most interest in:</a:t>
            </a:r>
          </a:p>
          <a:p>
            <a:r>
              <a:rPr lang="en-US" sz="1000" dirty="0"/>
              <a:t>Streets (32 comments)</a:t>
            </a:r>
          </a:p>
          <a:p>
            <a:r>
              <a:rPr lang="en-US" sz="1000" dirty="0"/>
              <a:t>Safety (22 comments)</a:t>
            </a:r>
          </a:p>
          <a:p>
            <a:r>
              <a:rPr lang="en-US" sz="1000" dirty="0"/>
              <a:t>Code Enforcement (10 comments)</a:t>
            </a:r>
          </a:p>
          <a:p>
            <a:r>
              <a:rPr lang="en-US" sz="1000" dirty="0"/>
              <a:t>Parks &amp; Trails (12 comments) </a:t>
            </a:r>
          </a:p>
          <a:p>
            <a:r>
              <a:rPr lang="en-US" sz="1000" dirty="0"/>
              <a:t>Garbage &amp; Recycling (10 comments)</a:t>
            </a:r>
          </a:p>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16</a:t>
            </a:fld>
            <a:endParaRPr lang="en-US"/>
          </a:p>
        </p:txBody>
      </p:sp>
    </p:spTree>
    <p:extLst>
      <p:ext uri="{BB962C8B-B14F-4D97-AF65-F5344CB8AC3E}">
        <p14:creationId xmlns:p14="http://schemas.microsoft.com/office/powerpoint/2010/main" val="1336690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256 people responded to this question</a:t>
            </a:r>
          </a:p>
          <a:p>
            <a:endParaRPr lang="en-US" sz="1000" dirty="0"/>
          </a:p>
          <a:p>
            <a:r>
              <a:rPr lang="en-US" sz="1000" dirty="0"/>
              <a:t>52 Comments on this question</a:t>
            </a:r>
          </a:p>
          <a:p>
            <a:endParaRPr lang="en-US" sz="1000" dirty="0"/>
          </a:p>
          <a:p>
            <a:r>
              <a:rPr lang="en-US" sz="1000" dirty="0"/>
              <a:t>Thoughts again focused around:</a:t>
            </a:r>
          </a:p>
          <a:p>
            <a:endParaRPr lang="en-US" sz="1000" dirty="0"/>
          </a:p>
          <a:p>
            <a:r>
              <a:rPr lang="en-US" sz="1000" dirty="0"/>
              <a:t>Development</a:t>
            </a:r>
          </a:p>
          <a:p>
            <a:r>
              <a:rPr lang="en-US" sz="1000" dirty="0"/>
              <a:t>Location</a:t>
            </a:r>
          </a:p>
          <a:p>
            <a:r>
              <a:rPr lang="en-US" sz="1000" dirty="0"/>
              <a:t>Neighborhood Feel</a:t>
            </a:r>
          </a:p>
          <a:p>
            <a:r>
              <a:rPr lang="en-US" sz="1000" dirty="0"/>
              <a:t>Parks &amp; Trails</a:t>
            </a:r>
          </a:p>
          <a:p>
            <a:r>
              <a:rPr lang="en-US" sz="1000" dirty="0"/>
              <a:t>It’s quiet</a:t>
            </a:r>
          </a:p>
          <a:p>
            <a:r>
              <a:rPr lang="en-US" sz="1000" dirty="0"/>
              <a:t>Safety</a:t>
            </a:r>
          </a:p>
          <a:p>
            <a:r>
              <a:rPr lang="en-US" sz="1000" dirty="0"/>
              <a:t>Sidewalks/Walkability</a:t>
            </a:r>
          </a:p>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17</a:t>
            </a:fld>
            <a:endParaRPr lang="en-US"/>
          </a:p>
        </p:txBody>
      </p:sp>
    </p:spTree>
    <p:extLst>
      <p:ext uri="{BB962C8B-B14F-4D97-AF65-F5344CB8AC3E}">
        <p14:creationId xmlns:p14="http://schemas.microsoft.com/office/powerpoint/2010/main" val="3645831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235 people responded to this question</a:t>
            </a:r>
          </a:p>
          <a:p>
            <a:endParaRPr lang="en-US" sz="1000" dirty="0"/>
          </a:p>
          <a:p>
            <a:r>
              <a:rPr lang="en-US" sz="1000" dirty="0"/>
              <a:t>106 Comments on this question</a:t>
            </a:r>
          </a:p>
          <a:p>
            <a:endParaRPr lang="en-US" sz="1000" dirty="0"/>
          </a:p>
          <a:p>
            <a:r>
              <a:rPr lang="en-US" sz="1000" dirty="0"/>
              <a:t>Thoughts receiving the most comments:</a:t>
            </a:r>
          </a:p>
          <a:p>
            <a:endParaRPr lang="en-US" sz="1000" dirty="0"/>
          </a:p>
          <a:p>
            <a:r>
              <a:rPr lang="en-US" sz="1000" dirty="0"/>
              <a:t>Concern over the potential for the increase of property taxes (20 comments)</a:t>
            </a:r>
          </a:p>
          <a:p>
            <a:r>
              <a:rPr lang="en-US" sz="1000" dirty="0"/>
              <a:t>How to manage the right kinds of development opportunities (11 comments)</a:t>
            </a:r>
          </a:p>
          <a:p>
            <a:r>
              <a:rPr lang="en-US" sz="1000" dirty="0"/>
              <a:t>Housing – preservation, too many rentals, code enforcement, maintenance (11 comments)</a:t>
            </a:r>
          </a:p>
          <a:p>
            <a:r>
              <a:rPr lang="en-US" sz="1000" dirty="0"/>
              <a:t>Taking care of and investing in the streets (11 comments)</a:t>
            </a:r>
          </a:p>
          <a:p>
            <a:r>
              <a:rPr lang="en-US" sz="1000" dirty="0"/>
              <a:t>Sidewalks/Walkability – (10 comments)</a:t>
            </a:r>
          </a:p>
          <a:p>
            <a:r>
              <a:rPr lang="en-US" sz="1000" dirty="0"/>
              <a:t>Code enforcement continues to be a topic – (9 comments)</a:t>
            </a:r>
          </a:p>
          <a:p>
            <a:endParaRPr lang="en-US" sz="1000" dirty="0"/>
          </a:p>
          <a:p>
            <a:r>
              <a:rPr lang="en-US" sz="1000" dirty="0"/>
              <a:t>Other themes:</a:t>
            </a:r>
          </a:p>
          <a:p>
            <a:r>
              <a:rPr lang="en-US" sz="1000" dirty="0"/>
              <a:t>Flood control, green space, safety, traffic and transportation</a:t>
            </a:r>
          </a:p>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18</a:t>
            </a:fld>
            <a:endParaRPr lang="en-US"/>
          </a:p>
        </p:txBody>
      </p:sp>
    </p:spTree>
    <p:extLst>
      <p:ext uri="{BB962C8B-B14F-4D97-AF65-F5344CB8AC3E}">
        <p14:creationId xmlns:p14="http://schemas.microsoft.com/office/powerpoint/2010/main" val="3385189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254 people responded to this question</a:t>
            </a:r>
          </a:p>
          <a:p>
            <a:endParaRPr lang="en-US" sz="1000" dirty="0"/>
          </a:p>
          <a:p>
            <a:r>
              <a:rPr lang="en-US" sz="1000" dirty="0"/>
              <a:t>66 Comments on this question</a:t>
            </a:r>
          </a:p>
          <a:p>
            <a:endParaRPr lang="en-US" sz="1000" dirty="0"/>
          </a:p>
          <a:p>
            <a:r>
              <a:rPr lang="en-US" sz="1000" dirty="0"/>
              <a:t>Followed by:</a:t>
            </a:r>
          </a:p>
          <a:p>
            <a:endParaRPr lang="en-US" sz="1000" dirty="0"/>
          </a:p>
          <a:p>
            <a:r>
              <a:rPr lang="en-US" sz="1000" dirty="0"/>
              <a:t>Outdoor Spaces – 26%</a:t>
            </a:r>
          </a:p>
          <a:p>
            <a:r>
              <a:rPr lang="en-US" sz="1000" dirty="0"/>
              <a:t>More Housing – 20%</a:t>
            </a:r>
          </a:p>
          <a:p>
            <a:r>
              <a:rPr lang="en-US" sz="1000" dirty="0"/>
              <a:t>Public Art – 17%</a:t>
            </a:r>
          </a:p>
          <a:p>
            <a:r>
              <a:rPr lang="en-US" sz="1000" dirty="0"/>
              <a:t>Increased/Improved Transit – 12%</a:t>
            </a:r>
          </a:p>
          <a:p>
            <a:r>
              <a:rPr lang="en-US" sz="1000" dirty="0"/>
              <a:t>Welcoming Corridors and Entrances – 10%</a:t>
            </a:r>
          </a:p>
          <a:p>
            <a:r>
              <a:rPr lang="en-US" sz="1000" dirty="0"/>
              <a:t>Additional Employment Opportunities -7%</a:t>
            </a:r>
          </a:p>
          <a:p>
            <a:r>
              <a:rPr lang="en-US" sz="1000" dirty="0"/>
              <a:t>Sports and Entertainment areas – 6%</a:t>
            </a:r>
          </a:p>
          <a:p>
            <a:r>
              <a:rPr lang="en-US" sz="1000" dirty="0"/>
              <a:t>Office Space – less than a %</a:t>
            </a:r>
          </a:p>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19</a:t>
            </a:fld>
            <a:endParaRPr lang="en-US"/>
          </a:p>
        </p:txBody>
      </p:sp>
    </p:spTree>
    <p:extLst>
      <p:ext uri="{BB962C8B-B14F-4D97-AF65-F5344CB8AC3E}">
        <p14:creationId xmlns:p14="http://schemas.microsoft.com/office/powerpoint/2010/main" val="909200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mn-lt"/>
              </a:rPr>
              <a:t>Four Phase Project:</a:t>
            </a:r>
          </a:p>
          <a:p>
            <a:endParaRPr lang="en-US" sz="1000" dirty="0">
              <a:latin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u="none" dirty="0">
                <a:effectLst/>
                <a:latin typeface="+mn-lt"/>
                <a:ea typeface="Calibri" panose="020F0502020204030204" pitchFamily="34" charset="0"/>
                <a:cs typeface="Times New Roman" panose="02020603050405020304" pitchFamily="18" charset="0"/>
              </a:rPr>
              <a:t>Phase I:  Identifying Outcomes, Expectations and Process Compact</a:t>
            </a:r>
            <a:endParaRPr lang="en-US" sz="1000" u="none" dirty="0">
              <a:effectLst/>
              <a:latin typeface="+mn-lt"/>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u="none" dirty="0">
                <a:effectLst/>
                <a:latin typeface="+mn-lt"/>
                <a:ea typeface="Calibri" panose="020F0502020204030204" pitchFamily="34" charset="0"/>
                <a:cs typeface="Times New Roman" panose="02020603050405020304" pitchFamily="18" charset="0"/>
              </a:rPr>
              <a:t>Phase II:  Research and Data Collection</a:t>
            </a:r>
            <a:endParaRPr lang="en-US" sz="1000" u="none" dirty="0">
              <a:effectLst/>
              <a:latin typeface="+mn-lt"/>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u="none" dirty="0">
                <a:effectLst/>
                <a:latin typeface="+mn-lt"/>
                <a:ea typeface="Calibri" panose="020F0502020204030204" pitchFamily="34" charset="0"/>
                <a:cs typeface="Times New Roman" panose="02020603050405020304" pitchFamily="18" charset="0"/>
              </a:rPr>
              <a:t>Phase III:  SWOT Analysis</a:t>
            </a:r>
            <a:endParaRPr lang="en-US" sz="1000" u="none" dirty="0">
              <a:effectLst/>
              <a:latin typeface="+mn-lt"/>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u="none" dirty="0">
                <a:effectLst/>
                <a:latin typeface="+mn-lt"/>
                <a:ea typeface="Calibri" panose="020F0502020204030204" pitchFamily="34" charset="0"/>
                <a:cs typeface="Times New Roman" panose="02020603050405020304" pitchFamily="18" charset="0"/>
              </a:rPr>
              <a:t>Phase IV:  Creating the Vision    </a:t>
            </a:r>
            <a:endParaRPr lang="en-US" sz="1000" u="none" dirty="0">
              <a:effectLst/>
              <a:latin typeface="+mn-lt"/>
              <a:ea typeface="Calibri" panose="020F0502020204030204" pitchFamily="34" charset="0"/>
              <a:cs typeface="Times New Roman" panose="02020603050405020304" pitchFamily="18" charset="0"/>
            </a:endParaRPr>
          </a:p>
          <a:p>
            <a:endParaRPr lang="en-US" sz="1000" dirty="0">
              <a:latin typeface="+mn-lt"/>
            </a:endParaRPr>
          </a:p>
          <a:p>
            <a:r>
              <a:rPr lang="en-US" sz="1000" dirty="0">
                <a:latin typeface="+mn-lt"/>
              </a:rPr>
              <a:t>Our agreement covers all phases, however, at the end of each phase, you must decide if you would like to proceed into the next phase of work.  After we present the data tonight our Phase II agreement will be fulfilled.  Beyond tonight, just let us know how you would like to proceed.  </a:t>
            </a:r>
          </a:p>
        </p:txBody>
      </p:sp>
      <p:sp>
        <p:nvSpPr>
          <p:cNvPr id="4" name="Slide Number Placeholder 3"/>
          <p:cNvSpPr>
            <a:spLocks noGrp="1"/>
          </p:cNvSpPr>
          <p:nvPr>
            <p:ph type="sldNum" sz="quarter" idx="5"/>
          </p:nvPr>
        </p:nvSpPr>
        <p:spPr/>
        <p:txBody>
          <a:bodyPr/>
          <a:lstStyle/>
          <a:p>
            <a:fld id="{2768009B-64DD-4A32-A9BB-E421E86AFE31}" type="slidenum">
              <a:rPr lang="en-US" smtClean="0"/>
              <a:t>2</a:t>
            </a:fld>
            <a:endParaRPr lang="en-US"/>
          </a:p>
        </p:txBody>
      </p:sp>
    </p:spTree>
    <p:extLst>
      <p:ext uri="{BB962C8B-B14F-4D97-AF65-F5344CB8AC3E}">
        <p14:creationId xmlns:p14="http://schemas.microsoft.com/office/powerpoint/2010/main" val="443688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251 people responded to this question</a:t>
            </a:r>
          </a:p>
          <a:p>
            <a:endParaRPr lang="en-US" sz="1000" dirty="0"/>
          </a:p>
          <a:p>
            <a:r>
              <a:rPr lang="en-US" sz="1000" dirty="0"/>
              <a:t>40 Comments on this question</a:t>
            </a:r>
          </a:p>
          <a:p>
            <a:endParaRPr lang="en-US" sz="1000" dirty="0"/>
          </a:p>
          <a:p>
            <a:r>
              <a:rPr lang="en-US" sz="1000" dirty="0"/>
              <a:t>Common thoughts shared:</a:t>
            </a:r>
          </a:p>
          <a:p>
            <a:endParaRPr lang="en-US" sz="1000" dirty="0"/>
          </a:p>
          <a:p>
            <a:r>
              <a:rPr lang="en-US" sz="1000" dirty="0"/>
              <a:t>Because of our location, we benefit from access to all things</a:t>
            </a:r>
          </a:p>
          <a:p>
            <a:r>
              <a:rPr lang="en-US" sz="1000" dirty="0"/>
              <a:t>Parks &amp; Trails</a:t>
            </a:r>
          </a:p>
          <a:p>
            <a:r>
              <a:rPr lang="en-US" sz="1000" dirty="0"/>
              <a:t>Suggestions for dining and shopping</a:t>
            </a:r>
          </a:p>
          <a:p>
            <a:r>
              <a:rPr lang="en-US" sz="1000" dirty="0"/>
              <a:t>Interest in fitness and health options</a:t>
            </a:r>
          </a:p>
          <a:p>
            <a:r>
              <a:rPr lang="en-US" sz="1000" dirty="0"/>
              <a:t>Opportunities for partnership</a:t>
            </a:r>
          </a:p>
          <a:p>
            <a:r>
              <a:rPr lang="en-US" sz="1000" dirty="0"/>
              <a:t>Support for green initiatives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20</a:t>
            </a:fld>
            <a:endParaRPr lang="en-US"/>
          </a:p>
        </p:txBody>
      </p:sp>
    </p:spTree>
    <p:extLst>
      <p:ext uri="{BB962C8B-B14F-4D97-AF65-F5344CB8AC3E}">
        <p14:creationId xmlns:p14="http://schemas.microsoft.com/office/powerpoint/2010/main" val="551302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154 people responded to this question</a:t>
            </a:r>
          </a:p>
          <a:p>
            <a:endParaRPr lang="en-US" sz="1000" dirty="0"/>
          </a:p>
          <a:p>
            <a:r>
              <a:rPr lang="en-US" sz="1000" dirty="0"/>
              <a:t>Noted on the slide in order of priority – development and events are actually tied</a:t>
            </a:r>
          </a:p>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21</a:t>
            </a:fld>
            <a:endParaRPr lang="en-US"/>
          </a:p>
        </p:txBody>
      </p:sp>
    </p:spTree>
    <p:extLst>
      <p:ext uri="{BB962C8B-B14F-4D97-AF65-F5344CB8AC3E}">
        <p14:creationId xmlns:p14="http://schemas.microsoft.com/office/powerpoint/2010/main" val="2915302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115 people responded to this question</a:t>
            </a:r>
          </a:p>
          <a:p>
            <a:endParaRPr lang="en-US" sz="1000" dirty="0"/>
          </a:p>
          <a:p>
            <a:r>
              <a:rPr lang="en-US" sz="1000" dirty="0"/>
              <a:t>Handout with summarized comments to share – handout also includes thoughts from nonresident input as well.</a:t>
            </a:r>
          </a:p>
          <a:p>
            <a:endParaRPr lang="en-US" sz="1000" dirty="0"/>
          </a:p>
          <a:p>
            <a:endParaRPr lang="en-US" sz="1000" dirty="0"/>
          </a:p>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22</a:t>
            </a:fld>
            <a:endParaRPr lang="en-US"/>
          </a:p>
        </p:txBody>
      </p:sp>
    </p:spTree>
    <p:extLst>
      <p:ext uri="{BB962C8B-B14F-4D97-AF65-F5344CB8AC3E}">
        <p14:creationId xmlns:p14="http://schemas.microsoft.com/office/powerpoint/2010/main" val="3483119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235 people responded to this question</a:t>
            </a:r>
          </a:p>
          <a:p>
            <a:endParaRPr lang="en-US" sz="1000" dirty="0"/>
          </a:p>
          <a:p>
            <a:r>
              <a:rPr lang="en-US" sz="1000" dirty="0"/>
              <a:t>101 Comments on this question</a:t>
            </a:r>
          </a:p>
          <a:p>
            <a:endParaRPr lang="en-US" sz="1000" dirty="0"/>
          </a:p>
          <a:p>
            <a:r>
              <a:rPr lang="en-US" sz="1000" dirty="0"/>
              <a:t>In evaluating the comments:</a:t>
            </a:r>
          </a:p>
          <a:p>
            <a:endParaRPr lang="en-US" sz="1000" dirty="0"/>
          </a:p>
          <a:p>
            <a:r>
              <a:rPr lang="en-US" sz="1000" dirty="0"/>
              <a:t>44 comments noted concerns about taxes being high compared to the value</a:t>
            </a:r>
          </a:p>
          <a:p>
            <a:r>
              <a:rPr lang="en-US" sz="1000" dirty="0"/>
              <a:t>25 comments noted they were satisfied or neutral</a:t>
            </a:r>
          </a:p>
          <a:p>
            <a:r>
              <a:rPr lang="en-US" sz="1000" dirty="0"/>
              <a:t>20 comments noted concerns related to streets</a:t>
            </a:r>
          </a:p>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23</a:t>
            </a:fld>
            <a:endParaRPr lang="en-US"/>
          </a:p>
        </p:txBody>
      </p:sp>
    </p:spTree>
    <p:extLst>
      <p:ext uri="{BB962C8B-B14F-4D97-AF65-F5344CB8AC3E}">
        <p14:creationId xmlns:p14="http://schemas.microsoft.com/office/powerpoint/2010/main" val="2259363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247 people responded to this question</a:t>
            </a:r>
          </a:p>
          <a:p>
            <a:endParaRPr lang="en-US" sz="1000" dirty="0"/>
          </a:p>
          <a:p>
            <a:r>
              <a:rPr lang="en-US" sz="1000" dirty="0"/>
              <a:t>73 Comments on this question</a:t>
            </a:r>
          </a:p>
          <a:p>
            <a:endParaRPr lang="en-US" sz="1000" dirty="0"/>
          </a:p>
          <a:p>
            <a:r>
              <a:rPr lang="en-US" sz="1000" dirty="0"/>
              <a:t>In evaluating the comments:</a:t>
            </a:r>
          </a:p>
          <a:p>
            <a:endParaRPr lang="en-US" sz="1000" dirty="0"/>
          </a:p>
          <a:p>
            <a:r>
              <a:rPr lang="en-US" sz="1000" dirty="0"/>
              <a:t>Community feel, location and safety are all important</a:t>
            </a:r>
          </a:p>
          <a:p>
            <a:r>
              <a:rPr lang="en-US" sz="1000" dirty="0"/>
              <a:t>Housing, taxes, walkability and lack of diversity are concerns</a:t>
            </a:r>
          </a:p>
          <a:p>
            <a:endParaRPr lang="en-US" sz="1000" dirty="0"/>
          </a:p>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24</a:t>
            </a:fld>
            <a:endParaRPr lang="en-US"/>
          </a:p>
        </p:txBody>
      </p:sp>
    </p:spTree>
    <p:extLst>
      <p:ext uri="{BB962C8B-B14F-4D97-AF65-F5344CB8AC3E}">
        <p14:creationId xmlns:p14="http://schemas.microsoft.com/office/powerpoint/2010/main" val="3346596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Challenge – technically the sample size is very small – the data isn’t a large enough pool to be dynamic.</a:t>
            </a:r>
          </a:p>
        </p:txBody>
      </p:sp>
      <p:sp>
        <p:nvSpPr>
          <p:cNvPr id="4" name="Slide Number Placeholder 3"/>
          <p:cNvSpPr>
            <a:spLocks noGrp="1"/>
          </p:cNvSpPr>
          <p:nvPr>
            <p:ph type="sldNum" sz="quarter" idx="5"/>
          </p:nvPr>
        </p:nvSpPr>
        <p:spPr/>
        <p:txBody>
          <a:bodyPr/>
          <a:lstStyle/>
          <a:p>
            <a:fld id="{2768009B-64DD-4A32-A9BB-E421E86AFE31}" type="slidenum">
              <a:rPr lang="en-US" smtClean="0"/>
              <a:t>25</a:t>
            </a:fld>
            <a:endParaRPr lang="en-US"/>
          </a:p>
        </p:txBody>
      </p:sp>
    </p:spTree>
    <p:extLst>
      <p:ext uri="{BB962C8B-B14F-4D97-AF65-F5344CB8AC3E}">
        <p14:creationId xmlns:p14="http://schemas.microsoft.com/office/powerpoint/2010/main" val="1894618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68009B-64DD-4A32-A9BB-E421E86AFE31}" type="slidenum">
              <a:rPr lang="en-US" smtClean="0"/>
              <a:t>26</a:t>
            </a:fld>
            <a:endParaRPr lang="en-US"/>
          </a:p>
        </p:txBody>
      </p:sp>
    </p:spTree>
    <p:extLst>
      <p:ext uri="{BB962C8B-B14F-4D97-AF65-F5344CB8AC3E}">
        <p14:creationId xmlns:p14="http://schemas.microsoft.com/office/powerpoint/2010/main" val="21767320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3 people responded to this question</a:t>
            </a:r>
          </a:p>
          <a:p>
            <a:endParaRPr lang="en-US" sz="1000" dirty="0"/>
          </a:p>
          <a:p>
            <a:r>
              <a:rPr lang="en-US" sz="1000" dirty="0"/>
              <a:t> The other indicates lack of walkability</a:t>
            </a:r>
          </a:p>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27</a:t>
            </a:fld>
            <a:endParaRPr lang="en-US"/>
          </a:p>
        </p:txBody>
      </p:sp>
    </p:spTree>
    <p:extLst>
      <p:ext uri="{BB962C8B-B14F-4D97-AF65-F5344CB8AC3E}">
        <p14:creationId xmlns:p14="http://schemas.microsoft.com/office/powerpoint/2010/main" val="277755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3 people responded to this question</a:t>
            </a:r>
          </a:p>
          <a:p>
            <a:endParaRPr lang="en-US" sz="1000" dirty="0"/>
          </a:p>
          <a:p>
            <a:r>
              <a:rPr lang="en-US" sz="1000" dirty="0"/>
              <a:t>The other comments include </a:t>
            </a:r>
            <a:r>
              <a:rPr lang="en-US" sz="1000" dirty="0" err="1"/>
              <a:t>WalMart</a:t>
            </a:r>
            <a:r>
              <a:rPr lang="en-US" sz="1000" dirty="0"/>
              <a:t> and Sam’s Club and again, walkability</a:t>
            </a:r>
          </a:p>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28</a:t>
            </a:fld>
            <a:endParaRPr lang="en-US"/>
          </a:p>
        </p:txBody>
      </p:sp>
    </p:spTree>
    <p:extLst>
      <p:ext uri="{BB962C8B-B14F-4D97-AF65-F5344CB8AC3E}">
        <p14:creationId xmlns:p14="http://schemas.microsoft.com/office/powerpoint/2010/main" val="19778755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3 people responded to this question</a:t>
            </a:r>
          </a:p>
          <a:p>
            <a:endParaRPr lang="en-US" sz="1000" dirty="0"/>
          </a:p>
          <a:p>
            <a:r>
              <a:rPr lang="en-US" sz="1000" dirty="0"/>
              <a:t>Lime green indicates shared in common with residents</a:t>
            </a:r>
          </a:p>
          <a:p>
            <a:endParaRPr lang="en-US" sz="1000" dirty="0"/>
          </a:p>
          <a:p>
            <a:r>
              <a:rPr lang="en-US" sz="1000" dirty="0"/>
              <a:t>Other:</a:t>
            </a:r>
          </a:p>
          <a:p>
            <a:endParaRPr lang="en-US" sz="1000" dirty="0"/>
          </a:p>
          <a:p>
            <a:r>
              <a:rPr lang="en-US" sz="1000" dirty="0"/>
              <a:t>Comments noted regard sidewalks and affordable housing</a:t>
            </a:r>
          </a:p>
          <a:p>
            <a:endParaRPr lang="en-US" dirty="0"/>
          </a:p>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29</a:t>
            </a:fld>
            <a:endParaRPr lang="en-US"/>
          </a:p>
        </p:txBody>
      </p:sp>
    </p:spTree>
    <p:extLst>
      <p:ext uri="{BB962C8B-B14F-4D97-AF65-F5344CB8AC3E}">
        <p14:creationId xmlns:p14="http://schemas.microsoft.com/office/powerpoint/2010/main" val="924325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3</a:t>
            </a:fld>
            <a:endParaRPr lang="en-US"/>
          </a:p>
        </p:txBody>
      </p:sp>
    </p:spTree>
    <p:extLst>
      <p:ext uri="{BB962C8B-B14F-4D97-AF65-F5344CB8AC3E}">
        <p14:creationId xmlns:p14="http://schemas.microsoft.com/office/powerpoint/2010/main" val="906216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2 people responded to this question</a:t>
            </a:r>
          </a:p>
          <a:p>
            <a:endParaRPr lang="en-US" dirty="0"/>
          </a:p>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30</a:t>
            </a:fld>
            <a:endParaRPr lang="en-US"/>
          </a:p>
        </p:txBody>
      </p:sp>
    </p:spTree>
    <p:extLst>
      <p:ext uri="{BB962C8B-B14F-4D97-AF65-F5344CB8AC3E}">
        <p14:creationId xmlns:p14="http://schemas.microsoft.com/office/powerpoint/2010/main" val="38597541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3 people responded to this question</a:t>
            </a:r>
          </a:p>
          <a:p>
            <a:endParaRPr lang="en-US" sz="1000" dirty="0"/>
          </a:p>
          <a:p>
            <a:endParaRPr lang="en-US" sz="1000" dirty="0"/>
          </a:p>
          <a:p>
            <a:r>
              <a:rPr lang="en-US" sz="1000" dirty="0"/>
              <a:t>In evaluating the comments:</a:t>
            </a:r>
          </a:p>
          <a:p>
            <a:endParaRPr lang="en-US" sz="1000" dirty="0"/>
          </a:p>
          <a:p>
            <a:r>
              <a:rPr lang="en-US" sz="1000" dirty="0"/>
              <a:t>Homes are too outdated for me</a:t>
            </a:r>
          </a:p>
          <a:p>
            <a:r>
              <a:rPr lang="en-US" sz="1000" dirty="0"/>
              <a:t>Apartment flooded – moved out of </a:t>
            </a:r>
            <a:r>
              <a:rPr lang="en-US" sz="1000" dirty="0" err="1"/>
              <a:t>WH</a:t>
            </a:r>
            <a:endParaRPr lang="en-US" sz="1000" dirty="0"/>
          </a:p>
          <a:p>
            <a:r>
              <a:rPr lang="en-US" sz="1000" dirty="0"/>
              <a:t>Yes - much of Des Moines is unfortunately very un-walkable thanks to red lining and white flight suburban </a:t>
            </a:r>
            <a:r>
              <a:rPr lang="en-US" sz="1000" dirty="0" err="1"/>
              <a:t>cul</a:t>
            </a:r>
            <a:r>
              <a:rPr lang="en-US" sz="1000" dirty="0"/>
              <a:t>-de sac development that saps away from taxpayers. </a:t>
            </a:r>
          </a:p>
          <a:p>
            <a:endParaRPr lang="en-US" dirty="0"/>
          </a:p>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31</a:t>
            </a:fld>
            <a:endParaRPr lang="en-US"/>
          </a:p>
        </p:txBody>
      </p:sp>
    </p:spTree>
    <p:extLst>
      <p:ext uri="{BB962C8B-B14F-4D97-AF65-F5344CB8AC3E}">
        <p14:creationId xmlns:p14="http://schemas.microsoft.com/office/powerpoint/2010/main" val="3559641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2 people responded to this question</a:t>
            </a:r>
          </a:p>
          <a:p>
            <a:endParaRPr lang="en-US" sz="1000" dirty="0"/>
          </a:p>
          <a:p>
            <a:r>
              <a:rPr lang="en-US" sz="1000" dirty="0"/>
              <a:t>Comments included in handout summary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32</a:t>
            </a:fld>
            <a:endParaRPr lang="en-US"/>
          </a:p>
        </p:txBody>
      </p:sp>
    </p:spTree>
    <p:extLst>
      <p:ext uri="{BB962C8B-B14F-4D97-AF65-F5344CB8AC3E}">
        <p14:creationId xmlns:p14="http://schemas.microsoft.com/office/powerpoint/2010/main" val="40837693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33</a:t>
            </a:fld>
            <a:endParaRPr lang="en-US"/>
          </a:p>
        </p:txBody>
      </p:sp>
    </p:spTree>
    <p:extLst>
      <p:ext uri="{BB962C8B-B14F-4D97-AF65-F5344CB8AC3E}">
        <p14:creationId xmlns:p14="http://schemas.microsoft.com/office/powerpoint/2010/main" val="19006534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34</a:t>
            </a:fld>
            <a:endParaRPr lang="en-US"/>
          </a:p>
        </p:txBody>
      </p:sp>
    </p:spTree>
    <p:extLst>
      <p:ext uri="{BB962C8B-B14F-4D97-AF65-F5344CB8AC3E}">
        <p14:creationId xmlns:p14="http://schemas.microsoft.com/office/powerpoint/2010/main" val="1867304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Other included:  Scale Service</a:t>
            </a:r>
          </a:p>
        </p:txBody>
      </p:sp>
      <p:sp>
        <p:nvSpPr>
          <p:cNvPr id="4" name="Slide Number Placeholder 3"/>
          <p:cNvSpPr>
            <a:spLocks noGrp="1"/>
          </p:cNvSpPr>
          <p:nvPr>
            <p:ph type="sldNum" sz="quarter" idx="5"/>
          </p:nvPr>
        </p:nvSpPr>
        <p:spPr/>
        <p:txBody>
          <a:bodyPr/>
          <a:lstStyle/>
          <a:p>
            <a:fld id="{2768009B-64DD-4A32-A9BB-E421E86AFE31}" type="slidenum">
              <a:rPr lang="en-US" smtClean="0"/>
              <a:t>35</a:t>
            </a:fld>
            <a:endParaRPr lang="en-US"/>
          </a:p>
        </p:txBody>
      </p:sp>
    </p:spTree>
    <p:extLst>
      <p:ext uri="{BB962C8B-B14F-4D97-AF65-F5344CB8AC3E}">
        <p14:creationId xmlns:p14="http://schemas.microsoft.com/office/powerpoint/2010/main" val="4458109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2768009B-64DD-4A32-A9BB-E421E86AFE31}" type="slidenum">
              <a:rPr lang="en-US" smtClean="0"/>
              <a:t>36</a:t>
            </a:fld>
            <a:endParaRPr lang="en-US"/>
          </a:p>
        </p:txBody>
      </p:sp>
    </p:spTree>
    <p:extLst>
      <p:ext uri="{BB962C8B-B14F-4D97-AF65-F5344CB8AC3E}">
        <p14:creationId xmlns:p14="http://schemas.microsoft.com/office/powerpoint/2010/main" val="33161741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Other included:</a:t>
            </a:r>
          </a:p>
          <a:p>
            <a:endParaRPr lang="en-US" sz="1000" dirty="0"/>
          </a:p>
          <a:p>
            <a:r>
              <a:rPr lang="en-US" sz="1000" dirty="0"/>
              <a:t>Improve infrastructure</a:t>
            </a:r>
          </a:p>
          <a:p>
            <a:r>
              <a:rPr lang="en-US" sz="1000" dirty="0"/>
              <a:t>Leadership ambiguity – you sell fireworks to generate revenue, but then deem them illegal</a:t>
            </a:r>
          </a:p>
        </p:txBody>
      </p:sp>
      <p:sp>
        <p:nvSpPr>
          <p:cNvPr id="4" name="Slide Number Placeholder 3"/>
          <p:cNvSpPr>
            <a:spLocks noGrp="1"/>
          </p:cNvSpPr>
          <p:nvPr>
            <p:ph type="sldNum" sz="quarter" idx="5"/>
          </p:nvPr>
        </p:nvSpPr>
        <p:spPr/>
        <p:txBody>
          <a:bodyPr/>
          <a:lstStyle/>
          <a:p>
            <a:fld id="{2768009B-64DD-4A32-A9BB-E421E86AFE31}" type="slidenum">
              <a:rPr lang="en-US" smtClean="0"/>
              <a:t>37</a:t>
            </a:fld>
            <a:endParaRPr lang="en-US"/>
          </a:p>
        </p:txBody>
      </p:sp>
    </p:spTree>
    <p:extLst>
      <p:ext uri="{BB962C8B-B14F-4D97-AF65-F5344CB8AC3E}">
        <p14:creationId xmlns:p14="http://schemas.microsoft.com/office/powerpoint/2010/main" val="25741873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38</a:t>
            </a:fld>
            <a:endParaRPr lang="en-US"/>
          </a:p>
        </p:txBody>
      </p:sp>
    </p:spTree>
    <p:extLst>
      <p:ext uri="{BB962C8B-B14F-4D97-AF65-F5344CB8AC3E}">
        <p14:creationId xmlns:p14="http://schemas.microsoft.com/office/powerpoint/2010/main" val="26524517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39</a:t>
            </a:fld>
            <a:endParaRPr lang="en-US"/>
          </a:p>
        </p:txBody>
      </p:sp>
    </p:spTree>
    <p:extLst>
      <p:ext uri="{BB962C8B-B14F-4D97-AF65-F5344CB8AC3E}">
        <p14:creationId xmlns:p14="http://schemas.microsoft.com/office/powerpoint/2010/main" val="712163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4</a:t>
            </a:fld>
            <a:endParaRPr lang="en-US"/>
          </a:p>
        </p:txBody>
      </p:sp>
    </p:spTree>
    <p:extLst>
      <p:ext uri="{BB962C8B-B14F-4D97-AF65-F5344CB8AC3E}">
        <p14:creationId xmlns:p14="http://schemas.microsoft.com/office/powerpoint/2010/main" val="34882046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40</a:t>
            </a:fld>
            <a:endParaRPr lang="en-US"/>
          </a:p>
        </p:txBody>
      </p:sp>
    </p:spTree>
    <p:extLst>
      <p:ext uri="{BB962C8B-B14F-4D97-AF65-F5344CB8AC3E}">
        <p14:creationId xmlns:p14="http://schemas.microsoft.com/office/powerpoint/2010/main" val="14821558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mn-lt"/>
              </a:rPr>
              <a:t>17 people invited to participate – 7 responses received – response rate 41%</a:t>
            </a:r>
          </a:p>
          <a:p>
            <a:endParaRPr lang="en-US" sz="1000" dirty="0">
              <a:latin typeface="+mn-lt"/>
            </a:endParaRPr>
          </a:p>
          <a:p>
            <a:r>
              <a:rPr lang="en-US" sz="1000" dirty="0">
                <a:latin typeface="+mn-lt"/>
              </a:rPr>
              <a:t>Stakeholders invited to participate:</a:t>
            </a:r>
          </a:p>
          <a:p>
            <a:endParaRPr lang="en-US" sz="1000" dirty="0">
              <a:latin typeface="+mn-lt"/>
            </a:endParaRPr>
          </a:p>
          <a:p>
            <a:pPr marL="0" marR="0">
              <a:spcBef>
                <a:spcPts val="0"/>
              </a:spcBef>
              <a:spcAft>
                <a:spcPts val="0"/>
              </a:spcAft>
            </a:pPr>
            <a:r>
              <a:rPr lang="en-US" sz="1000" dirty="0">
                <a:effectLst/>
                <a:latin typeface="+mn-lt"/>
                <a:ea typeface="Calibri" panose="020F0502020204030204" pitchFamily="34" charset="0"/>
              </a:rPr>
              <a:t>Russ Trimble, Mayor, City of West Des Moines                         </a:t>
            </a:r>
            <a:r>
              <a:rPr lang="en-US" sz="1000" u="sng" dirty="0">
                <a:solidFill>
                  <a:srgbClr val="0563C1"/>
                </a:solidFill>
                <a:effectLst/>
                <a:latin typeface="+mn-lt"/>
                <a:ea typeface="Calibri" panose="020F0502020204030204" pitchFamily="34" charset="0"/>
                <a:hlinkClick r:id="rId3"/>
              </a:rPr>
              <a:t>Russ.Trimble@wdm.iowa.gov</a:t>
            </a:r>
            <a:endParaRPr lang="en-US" sz="1000" dirty="0">
              <a:effectLst/>
              <a:latin typeface="+mn-lt"/>
              <a:ea typeface="Calibri" panose="020F0502020204030204" pitchFamily="34" charset="0"/>
            </a:endParaRPr>
          </a:p>
          <a:p>
            <a:pPr marL="0" marR="0">
              <a:spcBef>
                <a:spcPts val="0"/>
              </a:spcBef>
              <a:spcAft>
                <a:spcPts val="0"/>
              </a:spcAft>
            </a:pPr>
            <a:r>
              <a:rPr lang="en-US" sz="1000" dirty="0">
                <a:effectLst/>
                <a:latin typeface="+mn-lt"/>
                <a:ea typeface="Calibri" panose="020F0502020204030204" pitchFamily="34" charset="0"/>
              </a:rPr>
              <a:t>Bob </a:t>
            </a:r>
            <a:r>
              <a:rPr lang="en-US" sz="1000" dirty="0" err="1">
                <a:effectLst/>
                <a:latin typeface="+mn-lt"/>
                <a:ea typeface="Calibri" panose="020F0502020204030204" pitchFamily="34" charset="0"/>
              </a:rPr>
              <a:t>Andeweg</a:t>
            </a:r>
            <a:r>
              <a:rPr lang="en-US" sz="1000" dirty="0">
                <a:effectLst/>
                <a:latin typeface="+mn-lt"/>
                <a:ea typeface="Calibri" panose="020F0502020204030204" pitchFamily="34" charset="0"/>
              </a:rPr>
              <a:t>, Mayor, City of Urbandale                                    </a:t>
            </a:r>
            <a:r>
              <a:rPr lang="en-US" sz="1000" u="sng" dirty="0">
                <a:solidFill>
                  <a:srgbClr val="3B3B3B"/>
                </a:solidFill>
                <a:effectLst/>
                <a:latin typeface="+mn-lt"/>
                <a:ea typeface="Calibri" panose="020F0502020204030204" pitchFamily="34" charset="0"/>
                <a:hlinkClick r:id="rId4"/>
              </a:rPr>
              <a:t>bandeweg@urbandale.org</a:t>
            </a:r>
            <a:endParaRPr lang="en-US" sz="1000" dirty="0">
              <a:effectLst/>
              <a:latin typeface="+mn-lt"/>
              <a:ea typeface="Calibri" panose="020F0502020204030204" pitchFamily="34" charset="0"/>
            </a:endParaRPr>
          </a:p>
          <a:p>
            <a:pPr marL="0" marR="0">
              <a:spcBef>
                <a:spcPts val="0"/>
              </a:spcBef>
              <a:spcAft>
                <a:spcPts val="0"/>
              </a:spcAft>
            </a:pPr>
            <a:r>
              <a:rPr lang="en-US" sz="1000" dirty="0">
                <a:effectLst/>
                <a:latin typeface="+mn-lt"/>
                <a:ea typeface="Calibri" panose="020F0502020204030204" pitchFamily="34" charset="0"/>
              </a:rPr>
              <a:t>John Edwards, Mayor, City of Clive                                             </a:t>
            </a:r>
            <a:r>
              <a:rPr lang="en-US" sz="1000" u="sng" dirty="0">
                <a:solidFill>
                  <a:srgbClr val="0563C1"/>
                </a:solidFill>
                <a:effectLst/>
                <a:latin typeface="+mn-lt"/>
                <a:ea typeface="Calibri" panose="020F0502020204030204" pitchFamily="34" charset="0"/>
                <a:hlinkClick r:id="rId5"/>
              </a:rPr>
              <a:t>jedwards@cityofclive.com</a:t>
            </a:r>
            <a:endParaRPr lang="en-US" sz="1000" dirty="0">
              <a:effectLst/>
              <a:latin typeface="+mn-lt"/>
              <a:ea typeface="Calibri" panose="020F0502020204030204" pitchFamily="34" charset="0"/>
            </a:endParaRPr>
          </a:p>
          <a:p>
            <a:pPr marL="0" marR="0">
              <a:spcBef>
                <a:spcPts val="0"/>
              </a:spcBef>
              <a:spcAft>
                <a:spcPts val="0"/>
              </a:spcAft>
            </a:pPr>
            <a:r>
              <a:rPr lang="en-US" sz="1000" dirty="0">
                <a:effectLst/>
                <a:latin typeface="+mn-lt"/>
                <a:ea typeface="Calibri" panose="020F0502020204030204" pitchFamily="34" charset="0"/>
              </a:rPr>
              <a:t>T.M. Franklin </a:t>
            </a:r>
            <a:r>
              <a:rPr lang="en-US" sz="1000" dirty="0" err="1">
                <a:effectLst/>
                <a:latin typeface="+mn-lt"/>
                <a:ea typeface="Calibri" panose="020F0502020204030204" pitchFamily="34" charset="0"/>
              </a:rPr>
              <a:t>Cownie</a:t>
            </a:r>
            <a:r>
              <a:rPr lang="en-US" sz="1000" dirty="0">
                <a:effectLst/>
                <a:latin typeface="+mn-lt"/>
                <a:ea typeface="Calibri" panose="020F0502020204030204" pitchFamily="34" charset="0"/>
              </a:rPr>
              <a:t>, Mayor, City of Des Moines                     </a:t>
            </a:r>
            <a:r>
              <a:rPr lang="en-US" sz="1000" u="sng" dirty="0">
                <a:solidFill>
                  <a:srgbClr val="0563C1"/>
                </a:solidFill>
                <a:effectLst/>
                <a:latin typeface="+mn-lt"/>
                <a:ea typeface="Calibri" panose="020F0502020204030204" pitchFamily="34" charset="0"/>
                <a:hlinkClick r:id="rId6"/>
              </a:rPr>
              <a:t>fcownie@dmgov.org</a:t>
            </a:r>
            <a:endParaRPr lang="en-US" sz="1000" dirty="0">
              <a:effectLst/>
              <a:latin typeface="+mn-lt"/>
              <a:ea typeface="Calibri" panose="020F0502020204030204" pitchFamily="34" charset="0"/>
            </a:endParaRPr>
          </a:p>
          <a:p>
            <a:pPr marL="0" marR="0">
              <a:spcBef>
                <a:spcPts val="0"/>
              </a:spcBef>
              <a:spcAft>
                <a:spcPts val="0"/>
              </a:spcAft>
            </a:pPr>
            <a:r>
              <a:rPr lang="en-US" sz="1000" dirty="0">
                <a:effectLst/>
                <a:latin typeface="+mn-lt"/>
                <a:ea typeface="Calibri" panose="020F0502020204030204" pitchFamily="34" charset="0"/>
              </a:rPr>
              <a:t>Matt McQuillen, City Manager, City of Clive                               </a:t>
            </a:r>
            <a:r>
              <a:rPr lang="en-US" sz="1000" u="sng" dirty="0">
                <a:solidFill>
                  <a:srgbClr val="0563C1"/>
                </a:solidFill>
                <a:effectLst/>
                <a:latin typeface="+mn-lt"/>
                <a:ea typeface="Calibri" panose="020F0502020204030204" pitchFamily="34" charset="0"/>
                <a:hlinkClick r:id="rId7"/>
              </a:rPr>
              <a:t>mmcquillen@cityofclive.com</a:t>
            </a:r>
            <a:endParaRPr lang="en-US" sz="1000" dirty="0">
              <a:effectLst/>
              <a:latin typeface="+mn-lt"/>
              <a:ea typeface="Calibri" panose="020F0502020204030204" pitchFamily="34" charset="0"/>
            </a:endParaRPr>
          </a:p>
          <a:p>
            <a:pPr marL="0" marR="0">
              <a:spcBef>
                <a:spcPts val="0"/>
              </a:spcBef>
              <a:spcAft>
                <a:spcPts val="0"/>
              </a:spcAft>
            </a:pPr>
            <a:r>
              <a:rPr lang="en-US" sz="1000" dirty="0">
                <a:effectLst/>
                <a:latin typeface="+mn-lt"/>
                <a:ea typeface="Calibri" panose="020F0502020204030204" pitchFamily="34" charset="0"/>
              </a:rPr>
              <a:t>AJ Johnson, City Manager, City of Urbandale                           </a:t>
            </a:r>
            <a:r>
              <a:rPr lang="en-US" sz="1000" u="sng" dirty="0">
                <a:solidFill>
                  <a:srgbClr val="0563C1"/>
                </a:solidFill>
                <a:effectLst/>
                <a:latin typeface="+mn-lt"/>
                <a:ea typeface="Calibri" panose="020F0502020204030204" pitchFamily="34" charset="0"/>
                <a:hlinkClick r:id="rId8"/>
              </a:rPr>
              <a:t>Ajohnson@urbandale.org</a:t>
            </a:r>
            <a:endParaRPr lang="en-US" sz="1000" dirty="0">
              <a:effectLst/>
              <a:latin typeface="+mn-lt"/>
              <a:ea typeface="Calibri" panose="020F0502020204030204" pitchFamily="34" charset="0"/>
            </a:endParaRPr>
          </a:p>
          <a:p>
            <a:pPr marL="0" marR="0">
              <a:spcBef>
                <a:spcPts val="0"/>
              </a:spcBef>
              <a:spcAft>
                <a:spcPts val="0"/>
              </a:spcAft>
            </a:pPr>
            <a:r>
              <a:rPr lang="en-US" sz="1000" dirty="0">
                <a:effectLst/>
                <a:latin typeface="+mn-lt"/>
                <a:ea typeface="Calibri" panose="020F0502020204030204" pitchFamily="34" charset="0"/>
              </a:rPr>
              <a:t>Tom Hadden, City Manager, City of West Des Moines            </a:t>
            </a:r>
            <a:r>
              <a:rPr lang="en-US" sz="1000" b="0" u="sng" dirty="0">
                <a:solidFill>
                  <a:srgbClr val="1A68B5"/>
                </a:solidFill>
                <a:effectLst/>
                <a:latin typeface="+mn-lt"/>
                <a:ea typeface="Calibri" panose="020F0502020204030204" pitchFamily="34" charset="0"/>
                <a:hlinkClick r:id="rId9"/>
              </a:rPr>
              <a:t>Tom.Hadden@wdm.iowa.gov</a:t>
            </a:r>
            <a:endParaRPr lang="en-US" sz="1000" dirty="0">
              <a:effectLst/>
              <a:latin typeface="+mn-lt"/>
              <a:ea typeface="Calibri" panose="020F0502020204030204" pitchFamily="34" charset="0"/>
            </a:endParaRPr>
          </a:p>
          <a:p>
            <a:pPr marL="0" marR="0">
              <a:spcBef>
                <a:spcPts val="0"/>
              </a:spcBef>
              <a:spcAft>
                <a:spcPts val="0"/>
              </a:spcAft>
            </a:pPr>
            <a:r>
              <a:rPr lang="en-US" sz="1000" dirty="0">
                <a:effectLst/>
                <a:latin typeface="+mn-lt"/>
                <a:ea typeface="Calibri" panose="020F0502020204030204" pitchFamily="34" charset="0"/>
              </a:rPr>
              <a:t>Scott Sanders, City Manager, City of Des Moines                     </a:t>
            </a:r>
            <a:r>
              <a:rPr lang="en-US" sz="1000" u="sng" dirty="0">
                <a:solidFill>
                  <a:srgbClr val="0563C1"/>
                </a:solidFill>
                <a:effectLst/>
                <a:latin typeface="+mn-lt"/>
                <a:ea typeface="Calibri" panose="020F0502020204030204" pitchFamily="34" charset="0"/>
                <a:hlinkClick r:id="rId10"/>
              </a:rPr>
              <a:t>citymanager@dmgov.org</a:t>
            </a:r>
            <a:endParaRPr lang="en-US" sz="1000" dirty="0">
              <a:effectLst/>
              <a:latin typeface="+mn-lt"/>
              <a:ea typeface="Calibri" panose="020F0502020204030204" pitchFamily="34" charset="0"/>
            </a:endParaRPr>
          </a:p>
          <a:p>
            <a:pPr marL="0" marR="0">
              <a:spcBef>
                <a:spcPts val="0"/>
              </a:spcBef>
              <a:spcAft>
                <a:spcPts val="0"/>
              </a:spcAft>
            </a:pPr>
            <a:r>
              <a:rPr lang="en-US" sz="1000" dirty="0">
                <a:effectLst/>
                <a:latin typeface="+mn-lt"/>
                <a:ea typeface="Calibri" panose="020F0502020204030204" pitchFamily="34" charset="0"/>
              </a:rPr>
              <a:t>Elizabeth Presutti, CEO, DART                                                     </a:t>
            </a:r>
            <a:r>
              <a:rPr lang="en-US" sz="1000" u="sng" dirty="0">
                <a:solidFill>
                  <a:srgbClr val="0563C1"/>
                </a:solidFill>
                <a:effectLst/>
                <a:latin typeface="+mn-lt"/>
                <a:ea typeface="Calibri" panose="020F0502020204030204" pitchFamily="34" charset="0"/>
                <a:hlinkClick r:id="rId11"/>
              </a:rPr>
              <a:t>epresutti@ridedart.com</a:t>
            </a:r>
            <a:endParaRPr lang="en-US" sz="1000" dirty="0">
              <a:effectLst/>
              <a:latin typeface="+mn-lt"/>
              <a:ea typeface="Calibri" panose="020F0502020204030204" pitchFamily="34" charset="0"/>
            </a:endParaRPr>
          </a:p>
          <a:p>
            <a:pPr marL="0" marR="0">
              <a:spcBef>
                <a:spcPts val="0"/>
              </a:spcBef>
              <a:spcAft>
                <a:spcPts val="0"/>
              </a:spcAft>
            </a:pPr>
            <a:r>
              <a:rPr lang="en-US" sz="1000" dirty="0">
                <a:effectLst/>
                <a:latin typeface="+mn-lt"/>
                <a:ea typeface="Calibri" panose="020F0502020204030204" pitchFamily="34" charset="0"/>
              </a:rPr>
              <a:t>Kevin Foley, Executive Director                                                    </a:t>
            </a:r>
            <a:r>
              <a:rPr lang="en-US" sz="1000" u="sng" dirty="0">
                <a:solidFill>
                  <a:srgbClr val="0563C1"/>
                </a:solidFill>
                <a:effectLst/>
                <a:latin typeface="+mn-lt"/>
                <a:ea typeface="Calibri" panose="020F0502020204030204" pitchFamily="34" charset="0"/>
                <a:hlinkClick r:id="rId12"/>
              </a:rPr>
              <a:t>KJFoley@dsmairport.com</a:t>
            </a:r>
            <a:endParaRPr lang="en-US" sz="1000" dirty="0">
              <a:effectLst/>
              <a:latin typeface="+mn-lt"/>
              <a:ea typeface="Calibri" panose="020F0502020204030204" pitchFamily="34" charset="0"/>
            </a:endParaRPr>
          </a:p>
          <a:p>
            <a:pPr marL="0" marR="0">
              <a:spcBef>
                <a:spcPts val="0"/>
              </a:spcBef>
              <a:spcAft>
                <a:spcPts val="0"/>
              </a:spcAft>
            </a:pPr>
            <a:r>
              <a:rPr lang="en-US" sz="1000" dirty="0">
                <a:effectLst/>
                <a:latin typeface="+mn-lt"/>
                <a:ea typeface="Calibri" panose="020F0502020204030204" pitchFamily="34" charset="0"/>
              </a:rPr>
              <a:t>Jay Byers, Pres and CEO, Greater Des Moines Partnership</a:t>
            </a:r>
            <a:r>
              <a:rPr lang="en-US" sz="1000" dirty="0">
                <a:solidFill>
                  <a:srgbClr val="4472C4"/>
                </a:solidFill>
                <a:effectLst/>
                <a:latin typeface="+mn-lt"/>
                <a:ea typeface="Calibri" panose="020F0502020204030204" pitchFamily="34" charset="0"/>
              </a:rPr>
              <a:t>  </a:t>
            </a:r>
            <a:r>
              <a:rPr lang="en-US" sz="1000" u="sng" dirty="0">
                <a:solidFill>
                  <a:srgbClr val="4472C4"/>
                </a:solidFill>
                <a:effectLst/>
                <a:latin typeface="+mn-lt"/>
                <a:ea typeface="Calibri" panose="020F0502020204030204" pitchFamily="34" charset="0"/>
                <a:hlinkClick r:id="rId13"/>
              </a:rPr>
              <a:t>jbyers@DSMpartnership.com</a:t>
            </a:r>
            <a:endParaRPr lang="en-US" sz="1000" dirty="0">
              <a:effectLst/>
              <a:latin typeface="+mn-lt"/>
              <a:ea typeface="Calibri" panose="020F0502020204030204" pitchFamily="34" charset="0"/>
            </a:endParaRPr>
          </a:p>
          <a:p>
            <a:pPr marL="0" marR="0">
              <a:spcBef>
                <a:spcPts val="0"/>
              </a:spcBef>
              <a:spcAft>
                <a:spcPts val="0"/>
              </a:spcAft>
            </a:pPr>
            <a:r>
              <a:rPr lang="en-US" sz="1000" dirty="0">
                <a:effectLst/>
                <a:latin typeface="+mn-lt"/>
                <a:ea typeface="Calibri" panose="020F0502020204030204" pitchFamily="34" charset="0"/>
              </a:rPr>
              <a:t>Dr. Matt Adams, Superintendent, West Des Moines Community Schools    515-633-5000</a:t>
            </a:r>
          </a:p>
          <a:p>
            <a:pPr marL="0" marR="0">
              <a:spcBef>
                <a:spcPts val="0"/>
              </a:spcBef>
              <a:spcAft>
                <a:spcPts val="0"/>
              </a:spcAft>
            </a:pPr>
            <a:r>
              <a:rPr lang="en-US" sz="1000" dirty="0">
                <a:solidFill>
                  <a:srgbClr val="000000"/>
                </a:solidFill>
                <a:effectLst/>
                <a:latin typeface="+mn-lt"/>
                <a:ea typeface="Calibri" panose="020F0502020204030204" pitchFamily="34" charset="0"/>
              </a:rPr>
              <a:t>Matt Smith, Interim Superintendent, Des Moines Public Schools       515-242-7911           </a:t>
            </a:r>
            <a:endParaRPr lang="en-US" sz="1000" dirty="0">
              <a:effectLst/>
              <a:latin typeface="+mn-lt"/>
              <a:ea typeface="Calibri" panose="020F0502020204030204" pitchFamily="34" charset="0"/>
            </a:endParaRPr>
          </a:p>
          <a:p>
            <a:pPr marL="0" marR="0">
              <a:spcBef>
                <a:spcPts val="0"/>
              </a:spcBef>
              <a:spcAft>
                <a:spcPts val="0"/>
              </a:spcAft>
            </a:pPr>
            <a:r>
              <a:rPr lang="en-US" sz="1000" dirty="0">
                <a:effectLst/>
                <a:latin typeface="+mn-lt"/>
                <a:ea typeface="Calibri" panose="020F0502020204030204" pitchFamily="34" charset="0"/>
              </a:rPr>
              <a:t>Robert Brownell, District 1 Supervisor                                         </a:t>
            </a:r>
            <a:r>
              <a:rPr lang="en-US" sz="1000" u="sng" dirty="0">
                <a:solidFill>
                  <a:srgbClr val="000000"/>
                </a:solidFill>
                <a:effectLst/>
                <a:latin typeface="+mn-lt"/>
                <a:ea typeface="Calibri" panose="020F0502020204030204" pitchFamily="34" charset="0"/>
                <a:hlinkClick r:id="rId14"/>
              </a:rPr>
              <a:t>robert.brownell@polkcountyiowa.gov</a:t>
            </a:r>
            <a:endParaRPr lang="en-US" sz="1000" dirty="0">
              <a:effectLst/>
              <a:latin typeface="+mn-lt"/>
              <a:ea typeface="Calibri" panose="020F0502020204030204" pitchFamily="34" charset="0"/>
            </a:endParaRPr>
          </a:p>
          <a:p>
            <a:pPr marL="0" marR="0">
              <a:spcBef>
                <a:spcPts val="0"/>
              </a:spcBef>
              <a:spcAft>
                <a:spcPts val="0"/>
              </a:spcAft>
            </a:pPr>
            <a:r>
              <a:rPr lang="en-US" sz="1000" dirty="0">
                <a:effectLst/>
                <a:latin typeface="+mn-lt"/>
                <a:ea typeface="Calibri" panose="020F0502020204030204" pitchFamily="34" charset="0"/>
              </a:rPr>
              <a:t>Ted Corrigan, CEO and General Manager, Des Moines Water Works          </a:t>
            </a:r>
            <a:r>
              <a:rPr lang="en-US" sz="1000" u="sng" dirty="0">
                <a:solidFill>
                  <a:srgbClr val="0563C1"/>
                </a:solidFill>
                <a:effectLst/>
                <a:latin typeface="+mn-lt"/>
                <a:ea typeface="Calibri" panose="020F0502020204030204" pitchFamily="34" charset="0"/>
                <a:hlinkClick r:id="rId15"/>
              </a:rPr>
              <a:t>corrigan@dmww.com</a:t>
            </a:r>
            <a:endParaRPr lang="en-US" sz="1000" dirty="0">
              <a:effectLst/>
              <a:latin typeface="+mn-lt"/>
              <a:ea typeface="Calibri" panose="020F0502020204030204" pitchFamily="34" charset="0"/>
            </a:endParaRPr>
          </a:p>
          <a:p>
            <a:pPr marL="0" marR="0">
              <a:spcBef>
                <a:spcPts val="0"/>
              </a:spcBef>
              <a:spcAft>
                <a:spcPts val="0"/>
              </a:spcAft>
            </a:pPr>
            <a:r>
              <a:rPr lang="en-US" sz="1000" dirty="0">
                <a:effectLst/>
                <a:latin typeface="+mn-lt"/>
                <a:ea typeface="Calibri" panose="020F0502020204030204" pitchFamily="34" charset="0"/>
              </a:rPr>
              <a:t>Michael McCoy, Executive Director, Metro Waste Authority                            </a:t>
            </a:r>
            <a:r>
              <a:rPr lang="en-US" sz="1000" u="sng" dirty="0">
                <a:solidFill>
                  <a:srgbClr val="0563C1"/>
                </a:solidFill>
                <a:effectLst/>
                <a:latin typeface="+mn-lt"/>
                <a:ea typeface="Calibri" panose="020F0502020204030204" pitchFamily="34" charset="0"/>
                <a:hlinkClick r:id="rId16"/>
              </a:rPr>
              <a:t>mmc@mwatoday.com</a:t>
            </a:r>
            <a:endParaRPr lang="en-US" sz="1000" dirty="0">
              <a:effectLst/>
              <a:latin typeface="+mn-lt"/>
              <a:ea typeface="Calibri" panose="020F0502020204030204" pitchFamily="34" charset="0"/>
            </a:endParaRPr>
          </a:p>
          <a:p>
            <a:pPr marL="0" marR="0">
              <a:spcBef>
                <a:spcPts val="0"/>
              </a:spcBef>
              <a:spcAft>
                <a:spcPts val="0"/>
              </a:spcAft>
            </a:pPr>
            <a:r>
              <a:rPr lang="en-US" sz="1000" dirty="0">
                <a:effectLst/>
                <a:latin typeface="+mn-lt"/>
                <a:ea typeface="Calibri" panose="020F0502020204030204" pitchFamily="34" charset="0"/>
              </a:rPr>
              <a:t>Greg Voss, Executive Director, Walnut Creek YMCA                                       </a:t>
            </a:r>
            <a:r>
              <a:rPr lang="en-US" sz="1000" u="sng" dirty="0">
                <a:solidFill>
                  <a:srgbClr val="0563C1"/>
                </a:solidFill>
                <a:effectLst/>
                <a:latin typeface="+mn-lt"/>
                <a:ea typeface="Calibri" panose="020F0502020204030204" pitchFamily="34" charset="0"/>
                <a:hlinkClick r:id="rId17"/>
              </a:rPr>
              <a:t>greg.voss@dmymca.org</a:t>
            </a:r>
            <a:endParaRPr lang="en-US" sz="1000" dirty="0">
              <a:effectLst/>
              <a:latin typeface="+mn-lt"/>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41</a:t>
            </a:fld>
            <a:endParaRPr lang="en-US"/>
          </a:p>
        </p:txBody>
      </p:sp>
    </p:spTree>
    <p:extLst>
      <p:ext uri="{BB962C8B-B14F-4D97-AF65-F5344CB8AC3E}">
        <p14:creationId xmlns:p14="http://schemas.microsoft.com/office/powerpoint/2010/main" val="29247707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42</a:t>
            </a:fld>
            <a:endParaRPr lang="en-US"/>
          </a:p>
        </p:txBody>
      </p:sp>
    </p:spTree>
    <p:extLst>
      <p:ext uri="{BB962C8B-B14F-4D97-AF65-F5344CB8AC3E}">
        <p14:creationId xmlns:p14="http://schemas.microsoft.com/office/powerpoint/2010/main" val="30365183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Other thoughts included:</a:t>
            </a:r>
          </a:p>
          <a:p>
            <a:endParaRPr lang="en-US" sz="1000" dirty="0"/>
          </a:p>
          <a:p>
            <a:r>
              <a:rPr lang="en-US" sz="1000" dirty="0"/>
              <a:t>“When I think of Windsor Heights I immediately think of a fairly safe walking/running/biking environment. The "main street" area along university avenue looks and feel accessible. However, We recently hosted an exchange student and spent a full week showing this high school student around Des Moines. We did not bring this student to Windsor Heights because I'm not aware of there being a specific "attraction" that draws people to that area.”</a:t>
            </a:r>
          </a:p>
          <a:p>
            <a:endParaRPr lang="en-US" sz="1000" dirty="0"/>
          </a:p>
          <a:p>
            <a:r>
              <a:rPr lang="en-US" sz="1000" dirty="0"/>
              <a:t>‘A silo surrounded by a wealth of potential regional partners.”</a:t>
            </a:r>
          </a:p>
        </p:txBody>
      </p:sp>
      <p:sp>
        <p:nvSpPr>
          <p:cNvPr id="4" name="Slide Number Placeholder 3"/>
          <p:cNvSpPr>
            <a:spLocks noGrp="1"/>
          </p:cNvSpPr>
          <p:nvPr>
            <p:ph type="sldNum" sz="quarter" idx="5"/>
          </p:nvPr>
        </p:nvSpPr>
        <p:spPr/>
        <p:txBody>
          <a:bodyPr/>
          <a:lstStyle/>
          <a:p>
            <a:fld id="{2768009B-64DD-4A32-A9BB-E421E86AFE31}" type="slidenum">
              <a:rPr lang="en-US" smtClean="0"/>
              <a:t>43</a:t>
            </a:fld>
            <a:endParaRPr lang="en-US"/>
          </a:p>
        </p:txBody>
      </p:sp>
    </p:spTree>
    <p:extLst>
      <p:ext uri="{BB962C8B-B14F-4D97-AF65-F5344CB8AC3E}">
        <p14:creationId xmlns:p14="http://schemas.microsoft.com/office/powerpoint/2010/main" val="6894487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sz="1000" dirty="0"/>
              <a:t>From the Business/Nonprofit Survey:</a:t>
            </a:r>
          </a:p>
          <a:p>
            <a:endParaRPr lang="en-US" sz="1000" dirty="0"/>
          </a:p>
          <a:p>
            <a:r>
              <a:rPr lang="en-US" sz="1000" dirty="0"/>
              <a:t>Pros:  Community/small town feel, location, people take pride</a:t>
            </a:r>
          </a:p>
          <a:p>
            <a:r>
              <a:rPr lang="en-US" sz="1000" dirty="0"/>
              <a:t>Cons:  Lack of focal point, improve police engagement</a:t>
            </a:r>
          </a:p>
        </p:txBody>
      </p:sp>
      <p:sp>
        <p:nvSpPr>
          <p:cNvPr id="4" name="Slide Number Placeholder 3"/>
          <p:cNvSpPr>
            <a:spLocks noGrp="1"/>
          </p:cNvSpPr>
          <p:nvPr>
            <p:ph type="sldNum" sz="quarter" idx="5"/>
          </p:nvPr>
        </p:nvSpPr>
        <p:spPr/>
        <p:txBody>
          <a:bodyPr/>
          <a:lstStyle/>
          <a:p>
            <a:fld id="{2768009B-64DD-4A32-A9BB-E421E86AFE31}" type="slidenum">
              <a:rPr lang="en-US" smtClean="0"/>
              <a:t>44</a:t>
            </a:fld>
            <a:endParaRPr lang="en-US"/>
          </a:p>
        </p:txBody>
      </p:sp>
    </p:spTree>
    <p:extLst>
      <p:ext uri="{BB962C8B-B14F-4D97-AF65-F5344CB8AC3E}">
        <p14:creationId xmlns:p14="http://schemas.microsoft.com/office/powerpoint/2010/main" val="29961887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000" dirty="0">
                <a:latin typeface="+mn-lt"/>
              </a:rPr>
              <a:t>From the Business &amp; Nonprofit Sector Survey:</a:t>
            </a:r>
          </a:p>
          <a:p>
            <a:endParaRPr lang="en-US" sz="1000" dirty="0">
              <a:latin typeface="+mn-lt"/>
            </a:endParaRPr>
          </a:p>
          <a:p>
            <a:r>
              <a:rPr lang="en-US" sz="1000" b="1" dirty="0">
                <a:solidFill>
                  <a:schemeClr val="accent1">
                    <a:lumMod val="50000"/>
                  </a:schemeClr>
                </a:solidFill>
                <a:latin typeface="+mn-lt"/>
                <a:ea typeface="Verdana" panose="020B0604030504040204" pitchFamily="34" charset="0"/>
                <a:cs typeface="Biome Light" panose="020B0502040204020203" pitchFamily="34" charset="0"/>
              </a:rPr>
              <a:t>Focus on:</a:t>
            </a:r>
          </a:p>
          <a:p>
            <a:pPr marL="571500" indent="-571500">
              <a:buFont typeface="Arial" panose="020B0604020202020204" pitchFamily="34" charset="0"/>
              <a:buChar char="•"/>
            </a:pPr>
            <a:r>
              <a:rPr lang="en-US" sz="1000" dirty="0">
                <a:solidFill>
                  <a:schemeClr val="accent1">
                    <a:lumMod val="50000"/>
                  </a:schemeClr>
                </a:solidFill>
                <a:latin typeface="+mn-lt"/>
                <a:ea typeface="Verdana" panose="020B0604030504040204" pitchFamily="34" charset="0"/>
                <a:cs typeface="Biome Light" panose="020B0502040204020203" pitchFamily="34" charset="0"/>
              </a:rPr>
              <a:t>Infrastructure</a:t>
            </a:r>
          </a:p>
          <a:p>
            <a:pPr marL="571500" indent="-571500">
              <a:buFont typeface="Arial" panose="020B0604020202020204" pitchFamily="34" charset="0"/>
              <a:buChar char="•"/>
            </a:pPr>
            <a:r>
              <a:rPr lang="en-US" sz="1000" dirty="0">
                <a:solidFill>
                  <a:schemeClr val="accent1">
                    <a:lumMod val="50000"/>
                  </a:schemeClr>
                </a:solidFill>
                <a:latin typeface="+mn-lt"/>
                <a:ea typeface="Verdana" panose="020B0604030504040204" pitchFamily="34" charset="0"/>
                <a:cs typeface="Biome Light" panose="020B0502040204020203" pitchFamily="34" charset="0"/>
              </a:rPr>
              <a:t>Maintaining landscaping timely</a:t>
            </a:r>
          </a:p>
          <a:p>
            <a:pPr marL="571500" indent="-571500">
              <a:buFont typeface="Arial" panose="020B0604020202020204" pitchFamily="34" charset="0"/>
              <a:buChar char="•"/>
            </a:pPr>
            <a:r>
              <a:rPr lang="en-US" sz="1000" dirty="0">
                <a:solidFill>
                  <a:schemeClr val="accent1">
                    <a:lumMod val="50000"/>
                  </a:schemeClr>
                </a:solidFill>
                <a:latin typeface="+mn-lt"/>
                <a:ea typeface="Verdana" panose="020B0604030504040204" pitchFamily="34" charset="0"/>
                <a:cs typeface="Biome Light" panose="020B0502040204020203" pitchFamily="34" charset="0"/>
              </a:rPr>
              <a:t>The positives of Windsor Heights</a:t>
            </a:r>
          </a:p>
          <a:p>
            <a:pPr marL="571500" indent="-571500">
              <a:buFont typeface="Arial" panose="020B0604020202020204" pitchFamily="34" charset="0"/>
              <a:buChar char="•"/>
            </a:pPr>
            <a:r>
              <a:rPr lang="en-US" sz="1000" dirty="0">
                <a:solidFill>
                  <a:schemeClr val="accent1">
                    <a:lumMod val="50000"/>
                  </a:schemeClr>
                </a:solidFill>
                <a:latin typeface="+mn-lt"/>
                <a:ea typeface="Verdana" panose="020B0604030504040204" pitchFamily="34" charset="0"/>
                <a:cs typeface="Biome Light" panose="020B0502040204020203" pitchFamily="34" charset="0"/>
              </a:rPr>
              <a:t>Improve perception/balance PD neighborhood interactions</a:t>
            </a:r>
          </a:p>
          <a:p>
            <a:pPr marL="571500" indent="-571500">
              <a:buFont typeface="Arial" panose="020B0604020202020204" pitchFamily="34" charset="0"/>
              <a:buChar char="•"/>
            </a:pPr>
            <a:r>
              <a:rPr lang="en-US" sz="1000" dirty="0">
                <a:solidFill>
                  <a:schemeClr val="accent1">
                    <a:lumMod val="50000"/>
                  </a:schemeClr>
                </a:solidFill>
                <a:latin typeface="+mn-lt"/>
                <a:ea typeface="Verdana" panose="020B0604030504040204" pitchFamily="34" charset="0"/>
                <a:cs typeface="Biome Light" panose="020B0502040204020203" pitchFamily="34" charset="0"/>
              </a:rPr>
              <a:t>Forward thinking</a:t>
            </a:r>
          </a:p>
          <a:p>
            <a:pPr marL="571500" indent="-571500">
              <a:buFont typeface="Arial" panose="020B0604020202020204" pitchFamily="34" charset="0"/>
              <a:buChar char="•"/>
            </a:pPr>
            <a:r>
              <a:rPr lang="en-US" sz="1000" dirty="0">
                <a:solidFill>
                  <a:schemeClr val="accent1">
                    <a:lumMod val="50000"/>
                  </a:schemeClr>
                </a:solidFill>
                <a:latin typeface="+mn-lt"/>
                <a:ea typeface="Verdana" panose="020B0604030504040204" pitchFamily="34" charset="0"/>
                <a:cs typeface="Biome Light" panose="020B0502040204020203" pitchFamily="34" charset="0"/>
              </a:rPr>
              <a:t>Events/quality of life</a:t>
            </a:r>
          </a:p>
          <a:p>
            <a:endParaRPr lang="en-US" sz="1000" dirty="0">
              <a:latin typeface="+mn-lt"/>
            </a:endParaRPr>
          </a:p>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45</a:t>
            </a:fld>
            <a:endParaRPr lang="en-US"/>
          </a:p>
        </p:txBody>
      </p:sp>
    </p:spTree>
    <p:extLst>
      <p:ext uri="{BB962C8B-B14F-4D97-AF65-F5344CB8AC3E}">
        <p14:creationId xmlns:p14="http://schemas.microsoft.com/office/powerpoint/2010/main" val="30419026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46</a:t>
            </a:fld>
            <a:endParaRPr lang="en-US"/>
          </a:p>
        </p:txBody>
      </p:sp>
    </p:spTree>
    <p:extLst>
      <p:ext uri="{BB962C8B-B14F-4D97-AF65-F5344CB8AC3E}">
        <p14:creationId xmlns:p14="http://schemas.microsoft.com/office/powerpoint/2010/main" val="9714588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23 of 32 staff participated – 72%</a:t>
            </a:r>
          </a:p>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47</a:t>
            </a:fld>
            <a:endParaRPr lang="en-US"/>
          </a:p>
        </p:txBody>
      </p:sp>
    </p:spTree>
    <p:extLst>
      <p:ext uri="{BB962C8B-B14F-4D97-AF65-F5344CB8AC3E}">
        <p14:creationId xmlns:p14="http://schemas.microsoft.com/office/powerpoint/2010/main" val="12196390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Other thoughts included:</a:t>
            </a:r>
          </a:p>
          <a:p>
            <a:endParaRPr lang="en-US" sz="1000" dirty="0"/>
          </a:p>
          <a:p>
            <a:r>
              <a:rPr lang="en-US" sz="1000" dirty="0"/>
              <a:t>An emphasis to expand the firefighting/paramedic force</a:t>
            </a:r>
          </a:p>
          <a:p>
            <a:r>
              <a:rPr lang="en-US" sz="1000" dirty="0"/>
              <a:t>Keeping pace with competitive pay scales</a:t>
            </a:r>
          </a:p>
          <a:p>
            <a:r>
              <a:rPr lang="en-US" sz="1000" dirty="0"/>
              <a:t>Missed opportunities for development </a:t>
            </a:r>
          </a:p>
          <a:p>
            <a:endParaRPr lang="en-US" sz="1000" dirty="0"/>
          </a:p>
          <a:p>
            <a:r>
              <a:rPr lang="en-US" sz="1000" dirty="0"/>
              <a:t>Resident responses to this question – keeping in mind their answer options were a bit different:</a:t>
            </a:r>
          </a:p>
          <a:p>
            <a:endParaRPr lang="en-US" sz="1000" dirty="0"/>
          </a:p>
          <a:p>
            <a:r>
              <a:rPr lang="en-US" sz="1000" dirty="0"/>
              <a:t>Aging infrastructure</a:t>
            </a:r>
          </a:p>
          <a:p>
            <a:r>
              <a:rPr lang="en-US" sz="1000" dirty="0"/>
              <a:t>Affordability</a:t>
            </a:r>
          </a:p>
          <a:p>
            <a:r>
              <a:rPr lang="en-US" sz="1000" dirty="0"/>
              <a:t>Lack of diversity</a:t>
            </a:r>
          </a:p>
          <a:p>
            <a:r>
              <a:rPr lang="en-US" sz="1000" dirty="0"/>
              <a:t>Available housing</a:t>
            </a:r>
          </a:p>
          <a:p>
            <a:r>
              <a:rPr lang="en-US" sz="1000" dirty="0"/>
              <a:t>Decreased safety </a:t>
            </a:r>
          </a:p>
          <a:p>
            <a:endParaRPr lang="en-US" dirty="0"/>
          </a:p>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48</a:t>
            </a:fld>
            <a:endParaRPr lang="en-US"/>
          </a:p>
        </p:txBody>
      </p:sp>
    </p:spTree>
    <p:extLst>
      <p:ext uri="{BB962C8B-B14F-4D97-AF65-F5344CB8AC3E}">
        <p14:creationId xmlns:p14="http://schemas.microsoft.com/office/powerpoint/2010/main" val="33185459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mn-lt"/>
              </a:rPr>
              <a:t>One additional staff note – 63</a:t>
            </a:r>
            <a:r>
              <a:rPr lang="en-US" sz="1000" baseline="30000" dirty="0">
                <a:latin typeface="+mn-lt"/>
              </a:rPr>
              <a:t>rd</a:t>
            </a:r>
            <a:r>
              <a:rPr lang="en-US" sz="1000" dirty="0">
                <a:latin typeface="+mn-lt"/>
              </a:rPr>
              <a:t> and Hickman</a:t>
            </a:r>
          </a:p>
          <a:p>
            <a:endParaRPr lang="en-US" sz="1000" dirty="0">
              <a:latin typeface="+mn-lt"/>
            </a:endParaRPr>
          </a:p>
          <a:p>
            <a:r>
              <a:rPr lang="en-US" sz="1000" dirty="0">
                <a:latin typeface="+mn-lt"/>
              </a:rPr>
              <a:t>Q15 Resident Response to this question:</a:t>
            </a:r>
          </a:p>
          <a:p>
            <a:endParaRPr lang="en-US" sz="1000" dirty="0">
              <a:latin typeface="+mn-lt"/>
            </a:endParaRPr>
          </a:p>
          <a:p>
            <a:r>
              <a:rPr lang="en-US" sz="1000" b="0" dirty="0">
                <a:solidFill>
                  <a:schemeClr val="accent1">
                    <a:lumMod val="50000"/>
                  </a:schemeClr>
                </a:solidFill>
                <a:latin typeface="+mn-lt"/>
                <a:ea typeface="Verdana" panose="020B0604030504040204" pitchFamily="34" charset="0"/>
                <a:cs typeface="Biome Light" panose="020B0502040204020203" pitchFamily="34" charset="0"/>
              </a:rPr>
              <a:t>Improved Streets/Roads 			57%</a:t>
            </a:r>
          </a:p>
          <a:p>
            <a:r>
              <a:rPr lang="en-US" sz="1000" b="0" dirty="0">
                <a:solidFill>
                  <a:schemeClr val="accent1">
                    <a:lumMod val="50000"/>
                  </a:schemeClr>
                </a:solidFill>
                <a:latin typeface="+mn-lt"/>
                <a:ea typeface="Verdana" panose="020B0604030504040204" pitchFamily="34" charset="0"/>
                <a:cs typeface="Biome Light" panose="020B0502040204020203" pitchFamily="34" charset="0"/>
              </a:rPr>
              <a:t>Restaurant/Dining Options			54%</a:t>
            </a:r>
          </a:p>
          <a:p>
            <a:r>
              <a:rPr lang="en-US" sz="1000" b="0" dirty="0">
                <a:solidFill>
                  <a:schemeClr val="accent1">
                    <a:lumMod val="50000"/>
                  </a:schemeClr>
                </a:solidFill>
                <a:latin typeface="+mn-lt"/>
                <a:ea typeface="Verdana" panose="020B0604030504040204" pitchFamily="34" charset="0"/>
                <a:cs typeface="Biome Light" panose="020B0502040204020203" pitchFamily="34" charset="0"/>
              </a:rPr>
              <a:t>A Connected Sidewalk Network		40%</a:t>
            </a:r>
          </a:p>
          <a:p>
            <a:r>
              <a:rPr lang="en-US" sz="1000" b="0" dirty="0">
                <a:solidFill>
                  <a:schemeClr val="accent1">
                    <a:lumMod val="50000"/>
                  </a:schemeClr>
                </a:solidFill>
                <a:latin typeface="+mn-lt"/>
                <a:ea typeface="Verdana" panose="020B0604030504040204" pitchFamily="34" charset="0"/>
                <a:cs typeface="Biome Light" panose="020B0502040204020203" pitchFamily="34" charset="0"/>
              </a:rPr>
              <a:t>Greater Diversity of Shopping </a:t>
            </a:r>
          </a:p>
          <a:p>
            <a:r>
              <a:rPr lang="en-US" sz="1000" b="0" dirty="0">
                <a:solidFill>
                  <a:schemeClr val="accent1">
                    <a:lumMod val="50000"/>
                  </a:schemeClr>
                </a:solidFill>
                <a:latin typeface="+mn-lt"/>
                <a:ea typeface="Verdana" panose="020B0604030504040204" pitchFamily="34" charset="0"/>
                <a:cs typeface="Biome Light" panose="020B0502040204020203" pitchFamily="34" charset="0"/>
              </a:rPr>
              <a:t>and Retail Stores			37%</a:t>
            </a:r>
          </a:p>
          <a:p>
            <a:r>
              <a:rPr lang="en-US" sz="1000" b="0" dirty="0">
                <a:solidFill>
                  <a:schemeClr val="accent1">
                    <a:lumMod val="50000"/>
                  </a:schemeClr>
                </a:solidFill>
                <a:latin typeface="+mn-lt"/>
                <a:ea typeface="Verdana" panose="020B0604030504040204" pitchFamily="34" charset="0"/>
                <a:cs typeface="Biome Light" panose="020B0502040204020203" pitchFamily="34" charset="0"/>
              </a:rPr>
              <a:t>Improved Parks and Trails			37%</a:t>
            </a:r>
          </a:p>
          <a:p>
            <a:endParaRPr lang="en-US" sz="1000" b="0" dirty="0">
              <a:solidFill>
                <a:schemeClr val="accent1">
                  <a:lumMod val="50000"/>
                </a:schemeClr>
              </a:solidFill>
              <a:latin typeface="+mn-lt"/>
              <a:ea typeface="Verdana" panose="020B0604030504040204" pitchFamily="34" charset="0"/>
              <a:cs typeface="Biome Light" panose="020B0502040204020203" pitchFamily="34" charset="0"/>
            </a:endParaRPr>
          </a:p>
          <a:p>
            <a:r>
              <a:rPr lang="en-US" sz="1000" b="0" dirty="0">
                <a:solidFill>
                  <a:schemeClr val="accent1">
                    <a:lumMod val="50000"/>
                  </a:schemeClr>
                </a:solidFill>
                <a:latin typeface="+mn-lt"/>
                <a:ea typeface="Verdana" panose="020B0604030504040204" pitchFamily="34" charset="0"/>
                <a:cs typeface="Biome Light" panose="020B0502040204020203" pitchFamily="34" charset="0"/>
              </a:rPr>
              <a:t>Q27 Nonresident Response to this question:</a:t>
            </a:r>
          </a:p>
          <a:p>
            <a:endParaRPr lang="en-US" sz="1000" b="0" dirty="0">
              <a:solidFill>
                <a:schemeClr val="accent1">
                  <a:lumMod val="50000"/>
                </a:schemeClr>
              </a:solidFill>
              <a:latin typeface="+mn-lt"/>
              <a:ea typeface="Verdana" panose="020B0604030504040204" pitchFamily="34" charset="0"/>
              <a:cs typeface="Biome Light" panose="020B0502040204020203" pitchFamily="34" charset="0"/>
            </a:endParaRPr>
          </a:p>
          <a:p>
            <a:r>
              <a:rPr lang="en-US" sz="1000" b="0" dirty="0">
                <a:solidFill>
                  <a:schemeClr val="accent2"/>
                </a:solidFill>
                <a:latin typeface="+mn-lt"/>
                <a:ea typeface="Verdana" panose="020B0604030504040204" pitchFamily="34" charset="0"/>
                <a:cs typeface="Biome Light" panose="020B0502040204020203" pitchFamily="34" charset="0"/>
              </a:rPr>
              <a:t>A Connected Sidewalk Network		67%</a:t>
            </a:r>
          </a:p>
          <a:p>
            <a:r>
              <a:rPr lang="en-US" sz="1000" b="0" dirty="0">
                <a:solidFill>
                  <a:schemeClr val="accent1">
                    <a:lumMod val="50000"/>
                  </a:schemeClr>
                </a:solidFill>
                <a:latin typeface="+mn-lt"/>
                <a:ea typeface="Verdana" panose="020B0604030504040204" pitchFamily="34" charset="0"/>
                <a:cs typeface="Biome Light" panose="020B0502040204020203" pitchFamily="34" charset="0"/>
              </a:rPr>
              <a:t>Increased/Improved Transit 			33%</a:t>
            </a:r>
          </a:p>
          <a:p>
            <a:r>
              <a:rPr lang="en-US" sz="1000" b="0" dirty="0">
                <a:solidFill>
                  <a:schemeClr val="accent1">
                    <a:lumMod val="50000"/>
                  </a:schemeClr>
                </a:solidFill>
                <a:latin typeface="+mn-lt"/>
                <a:ea typeface="Verdana" panose="020B0604030504040204" pitchFamily="34" charset="0"/>
                <a:cs typeface="Biome Light" panose="020B0502040204020203" pitchFamily="34" charset="0"/>
              </a:rPr>
              <a:t>Welcoming Corridors &amp; Entrances		33%</a:t>
            </a:r>
          </a:p>
          <a:p>
            <a:r>
              <a:rPr lang="en-US" sz="1000" b="0" dirty="0">
                <a:solidFill>
                  <a:schemeClr val="accent2"/>
                </a:solidFill>
                <a:latin typeface="+mn-lt"/>
                <a:ea typeface="Verdana" panose="020B0604030504040204" pitchFamily="34" charset="0"/>
                <a:cs typeface="Biome Light" panose="020B0502040204020203" pitchFamily="34" charset="0"/>
              </a:rPr>
              <a:t>Improved Streets/Roads 			33%</a:t>
            </a:r>
          </a:p>
          <a:p>
            <a:r>
              <a:rPr lang="en-US" sz="1000" b="0" dirty="0">
                <a:solidFill>
                  <a:schemeClr val="accent1">
                    <a:lumMod val="50000"/>
                  </a:schemeClr>
                </a:solidFill>
                <a:latin typeface="+mn-lt"/>
                <a:ea typeface="Verdana" panose="020B0604030504040204" pitchFamily="34" charset="0"/>
                <a:cs typeface="Biome Light" panose="020B0502040204020203" pitchFamily="34" charset="0"/>
              </a:rPr>
              <a:t>Other				33%</a:t>
            </a:r>
          </a:p>
          <a:p>
            <a:endParaRPr lang="en-US" sz="1000" b="0" dirty="0">
              <a:solidFill>
                <a:schemeClr val="accent1">
                  <a:lumMod val="50000"/>
                </a:schemeClr>
              </a:solidFill>
              <a:latin typeface="+mn-lt"/>
              <a:ea typeface="Verdana" panose="020B0604030504040204" pitchFamily="34" charset="0"/>
              <a:cs typeface="Biome Light"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49</a:t>
            </a:fld>
            <a:endParaRPr lang="en-US"/>
          </a:p>
        </p:txBody>
      </p:sp>
    </p:spTree>
    <p:extLst>
      <p:ext uri="{BB962C8B-B14F-4D97-AF65-F5344CB8AC3E}">
        <p14:creationId xmlns:p14="http://schemas.microsoft.com/office/powerpoint/2010/main" val="990876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5</a:t>
            </a:fld>
            <a:endParaRPr lang="en-US"/>
          </a:p>
        </p:txBody>
      </p:sp>
    </p:spTree>
    <p:extLst>
      <p:ext uri="{BB962C8B-B14F-4D97-AF65-F5344CB8AC3E}">
        <p14:creationId xmlns:p14="http://schemas.microsoft.com/office/powerpoint/2010/main" val="18203195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50</a:t>
            </a:fld>
            <a:endParaRPr lang="en-US"/>
          </a:p>
        </p:txBody>
      </p:sp>
    </p:spTree>
    <p:extLst>
      <p:ext uri="{BB962C8B-B14F-4D97-AF65-F5344CB8AC3E}">
        <p14:creationId xmlns:p14="http://schemas.microsoft.com/office/powerpoint/2010/main" val="6597213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51</a:t>
            </a:fld>
            <a:endParaRPr lang="en-US"/>
          </a:p>
        </p:txBody>
      </p:sp>
    </p:spTree>
    <p:extLst>
      <p:ext uri="{BB962C8B-B14F-4D97-AF65-F5344CB8AC3E}">
        <p14:creationId xmlns:p14="http://schemas.microsoft.com/office/powerpoint/2010/main" val="23592709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16 comments were received on this question.</a:t>
            </a:r>
          </a:p>
          <a:p>
            <a:endParaRPr lang="en-US" sz="1000" dirty="0"/>
          </a:p>
          <a:p>
            <a:r>
              <a:rPr lang="en-US" sz="1000" dirty="0"/>
              <a:t>In evaluating the comments:</a:t>
            </a:r>
          </a:p>
          <a:p>
            <a:endParaRPr lang="en-US" sz="1000" dirty="0"/>
          </a:p>
          <a:p>
            <a:r>
              <a:rPr lang="en-US" sz="1000" dirty="0"/>
              <a:t>8 (50%) were positive – supporting opportunity at the City of Windsor Heights, the work environment, the teams and feeling valued/appreciated.</a:t>
            </a:r>
          </a:p>
          <a:p>
            <a:r>
              <a:rPr lang="en-US" sz="1000" dirty="0"/>
              <a:t>5 (31%) share it depends on the position and department as well as impact on elections is always something to contend with.  </a:t>
            </a:r>
          </a:p>
          <a:p>
            <a:r>
              <a:rPr lang="en-US" sz="1000" dirty="0"/>
              <a:t>3 (19%) were negative – again referencing the impact of elections, budget and some team dynamics.</a:t>
            </a:r>
          </a:p>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52</a:t>
            </a:fld>
            <a:endParaRPr lang="en-US"/>
          </a:p>
        </p:txBody>
      </p:sp>
    </p:spTree>
    <p:extLst>
      <p:ext uri="{BB962C8B-B14F-4D97-AF65-F5344CB8AC3E}">
        <p14:creationId xmlns:p14="http://schemas.microsoft.com/office/powerpoint/2010/main" val="29055531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mn-lt"/>
              </a:rPr>
              <a:t>From the Business &amp; Nonprofit Sector Survey:</a:t>
            </a:r>
          </a:p>
          <a:p>
            <a:endParaRPr lang="en-US" sz="1000" dirty="0">
              <a:latin typeface="+mn-lt"/>
            </a:endParaRPr>
          </a:p>
          <a:p>
            <a:r>
              <a:rPr lang="en-US" sz="1000" b="1" dirty="0">
                <a:solidFill>
                  <a:schemeClr val="accent1">
                    <a:lumMod val="50000"/>
                  </a:schemeClr>
                </a:solidFill>
                <a:latin typeface="+mn-lt"/>
                <a:ea typeface="Verdana" panose="020B0604030504040204" pitchFamily="34" charset="0"/>
                <a:cs typeface="Biome Light" panose="020B0502040204020203" pitchFamily="34" charset="0"/>
              </a:rPr>
              <a:t>Slide 39 - Q7 Focus on:</a:t>
            </a:r>
          </a:p>
          <a:p>
            <a:pPr marL="571500" indent="-571500">
              <a:buFont typeface="Arial" panose="020B0604020202020204" pitchFamily="34" charset="0"/>
              <a:buChar char="•"/>
            </a:pPr>
            <a:r>
              <a:rPr lang="en-US" sz="1000" dirty="0">
                <a:solidFill>
                  <a:schemeClr val="accent1">
                    <a:lumMod val="50000"/>
                  </a:schemeClr>
                </a:solidFill>
                <a:latin typeface="+mn-lt"/>
                <a:ea typeface="Verdana" panose="020B0604030504040204" pitchFamily="34" charset="0"/>
                <a:cs typeface="Biome Light" panose="020B0502040204020203" pitchFamily="34" charset="0"/>
              </a:rPr>
              <a:t>Infrastructure</a:t>
            </a:r>
          </a:p>
          <a:p>
            <a:pPr marL="571500" indent="-571500">
              <a:buFont typeface="Arial" panose="020B0604020202020204" pitchFamily="34" charset="0"/>
              <a:buChar char="•"/>
            </a:pPr>
            <a:r>
              <a:rPr lang="en-US" sz="1000" dirty="0">
                <a:solidFill>
                  <a:schemeClr val="accent1">
                    <a:lumMod val="50000"/>
                  </a:schemeClr>
                </a:solidFill>
                <a:latin typeface="+mn-lt"/>
                <a:ea typeface="Verdana" panose="020B0604030504040204" pitchFamily="34" charset="0"/>
                <a:cs typeface="Biome Light" panose="020B0502040204020203" pitchFamily="34" charset="0"/>
              </a:rPr>
              <a:t>Maintaining landscaping timely</a:t>
            </a:r>
          </a:p>
          <a:p>
            <a:pPr marL="571500" indent="-571500">
              <a:buFont typeface="Arial" panose="020B0604020202020204" pitchFamily="34" charset="0"/>
              <a:buChar char="•"/>
            </a:pPr>
            <a:r>
              <a:rPr lang="en-US" sz="1000" dirty="0">
                <a:solidFill>
                  <a:schemeClr val="accent1">
                    <a:lumMod val="50000"/>
                  </a:schemeClr>
                </a:solidFill>
                <a:latin typeface="+mn-lt"/>
                <a:ea typeface="Verdana" panose="020B0604030504040204" pitchFamily="34" charset="0"/>
                <a:cs typeface="Biome Light" panose="020B0502040204020203" pitchFamily="34" charset="0"/>
              </a:rPr>
              <a:t>The positives of Windsor Heights</a:t>
            </a:r>
          </a:p>
          <a:p>
            <a:pPr marL="571500" indent="-571500">
              <a:buFont typeface="Arial" panose="020B0604020202020204" pitchFamily="34" charset="0"/>
              <a:buChar char="•"/>
            </a:pPr>
            <a:r>
              <a:rPr lang="en-US" sz="1000" dirty="0">
                <a:solidFill>
                  <a:schemeClr val="accent1">
                    <a:lumMod val="50000"/>
                  </a:schemeClr>
                </a:solidFill>
                <a:latin typeface="+mn-lt"/>
                <a:ea typeface="Verdana" panose="020B0604030504040204" pitchFamily="34" charset="0"/>
                <a:cs typeface="Biome Light" panose="020B0502040204020203" pitchFamily="34" charset="0"/>
              </a:rPr>
              <a:t>Improve perception/balance PD neighborhood interactions</a:t>
            </a:r>
          </a:p>
          <a:p>
            <a:pPr marL="571500" indent="-571500">
              <a:buFont typeface="Arial" panose="020B0604020202020204" pitchFamily="34" charset="0"/>
              <a:buChar char="•"/>
            </a:pPr>
            <a:r>
              <a:rPr lang="en-US" sz="1000" dirty="0">
                <a:solidFill>
                  <a:schemeClr val="accent1">
                    <a:lumMod val="50000"/>
                  </a:schemeClr>
                </a:solidFill>
                <a:latin typeface="+mn-lt"/>
                <a:ea typeface="Verdana" panose="020B0604030504040204" pitchFamily="34" charset="0"/>
                <a:cs typeface="Biome Light" panose="020B0502040204020203" pitchFamily="34" charset="0"/>
              </a:rPr>
              <a:t>Forward thinking</a:t>
            </a:r>
          </a:p>
          <a:p>
            <a:pPr marL="571500" indent="-571500">
              <a:buFont typeface="Arial" panose="020B0604020202020204" pitchFamily="34" charset="0"/>
              <a:buChar char="•"/>
            </a:pPr>
            <a:r>
              <a:rPr lang="en-US" sz="1000" dirty="0">
                <a:solidFill>
                  <a:schemeClr val="accent1">
                    <a:lumMod val="50000"/>
                  </a:schemeClr>
                </a:solidFill>
                <a:latin typeface="+mn-lt"/>
                <a:ea typeface="Verdana" panose="020B0604030504040204" pitchFamily="34" charset="0"/>
                <a:cs typeface="Biome Light" panose="020B0502040204020203" pitchFamily="34" charset="0"/>
              </a:rPr>
              <a:t>Events/Quality of life</a:t>
            </a:r>
          </a:p>
          <a:p>
            <a:pPr marL="571500" indent="-571500">
              <a:buFont typeface="Arial" panose="020B0604020202020204" pitchFamily="34" charset="0"/>
              <a:buChar char="•"/>
            </a:pPr>
            <a:endParaRPr lang="en-US" sz="1000" dirty="0">
              <a:solidFill>
                <a:schemeClr val="accent1">
                  <a:lumMod val="50000"/>
                </a:schemeClr>
              </a:solidFill>
              <a:latin typeface="+mn-lt"/>
              <a:ea typeface="Verdana" panose="020B0604030504040204" pitchFamily="34" charset="0"/>
              <a:cs typeface="Biome Light" panose="020B0502040204020203" pitchFamily="34" charset="0"/>
            </a:endParaRPr>
          </a:p>
          <a:p>
            <a:pPr marL="0" indent="0">
              <a:buFont typeface="Arial" panose="020B0604020202020204" pitchFamily="34" charset="0"/>
              <a:buNone/>
            </a:pPr>
            <a:r>
              <a:rPr lang="en-US" sz="1000" dirty="0">
                <a:solidFill>
                  <a:schemeClr val="accent1">
                    <a:lumMod val="50000"/>
                  </a:schemeClr>
                </a:solidFill>
                <a:latin typeface="+mn-lt"/>
                <a:ea typeface="Verdana" panose="020B0604030504040204" pitchFamily="34" charset="0"/>
                <a:cs typeface="Biome Light" panose="020B0502040204020203" pitchFamily="34" charset="0"/>
              </a:rPr>
              <a:t>From the Stakeholder Survey:</a:t>
            </a:r>
          </a:p>
          <a:p>
            <a:pPr marL="0" indent="0">
              <a:buFont typeface="Arial" panose="020B0604020202020204" pitchFamily="34" charset="0"/>
              <a:buNone/>
            </a:pPr>
            <a:endParaRPr lang="en-US" sz="1000" dirty="0">
              <a:solidFill>
                <a:schemeClr val="accent1">
                  <a:lumMod val="50000"/>
                </a:schemeClr>
              </a:solidFill>
              <a:latin typeface="+mn-lt"/>
              <a:ea typeface="Verdana" panose="020B0604030504040204" pitchFamily="34" charset="0"/>
              <a:cs typeface="Biome Light" panose="020B0502040204020203" pitchFamily="34" charset="0"/>
            </a:endParaRPr>
          </a:p>
          <a:p>
            <a:r>
              <a:rPr lang="en-US" sz="1000" b="1" dirty="0">
                <a:solidFill>
                  <a:schemeClr val="accent1">
                    <a:lumMod val="50000"/>
                  </a:schemeClr>
                </a:solidFill>
                <a:latin typeface="+mn-lt"/>
                <a:ea typeface="Verdana" panose="020B0604030504040204" pitchFamily="34" charset="0"/>
                <a:cs typeface="Biome Light" panose="020B0502040204020203" pitchFamily="34" charset="0"/>
              </a:rPr>
              <a:t>Slide 45 – Q7 Focus on:</a:t>
            </a:r>
          </a:p>
          <a:p>
            <a:pPr marL="571500" indent="-571500">
              <a:buFont typeface="Arial" panose="020B0604020202020204" pitchFamily="34" charset="0"/>
              <a:buChar char="•"/>
            </a:pPr>
            <a:r>
              <a:rPr lang="en-US" sz="1000" dirty="0">
                <a:solidFill>
                  <a:schemeClr val="accent1">
                    <a:lumMod val="50000"/>
                  </a:schemeClr>
                </a:solidFill>
                <a:latin typeface="+mn-lt"/>
                <a:ea typeface="Verdana" panose="020B0604030504040204" pitchFamily="34" charset="0"/>
                <a:cs typeface="Biome Light" panose="020B0502040204020203" pitchFamily="34" charset="0"/>
              </a:rPr>
              <a:t>Regional collaboration</a:t>
            </a:r>
          </a:p>
          <a:p>
            <a:pPr marL="571500" indent="-571500">
              <a:buFont typeface="Arial" panose="020B0604020202020204" pitchFamily="34" charset="0"/>
              <a:buChar char="•"/>
            </a:pPr>
            <a:r>
              <a:rPr lang="en-US" sz="1000" dirty="0">
                <a:solidFill>
                  <a:schemeClr val="accent2"/>
                </a:solidFill>
                <a:latin typeface="+mn-lt"/>
                <a:ea typeface="Verdana" panose="020B0604030504040204" pitchFamily="34" charset="0"/>
                <a:cs typeface="Biome Light" panose="020B0502040204020203" pitchFamily="34" charset="0"/>
              </a:rPr>
              <a:t>Events/Quality of life</a:t>
            </a:r>
          </a:p>
          <a:p>
            <a:pPr marL="0" indent="0">
              <a:buFont typeface="Arial" panose="020B0604020202020204" pitchFamily="34" charset="0"/>
              <a:buNone/>
            </a:pPr>
            <a:endParaRPr lang="en-US" sz="1000" dirty="0">
              <a:solidFill>
                <a:schemeClr val="accent1">
                  <a:lumMod val="50000"/>
                </a:schemeClr>
              </a:solidFill>
              <a:latin typeface="+mn-lt"/>
              <a:ea typeface="Verdana" panose="020B0604030504040204" pitchFamily="34" charset="0"/>
              <a:cs typeface="Biome Light" panose="020B0502040204020203" pitchFamily="34" charset="0"/>
            </a:endParaRPr>
          </a:p>
          <a:p>
            <a:endParaRPr lang="en-US" sz="1000" dirty="0">
              <a:latin typeface="+mn-lt"/>
            </a:endParaRPr>
          </a:p>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53</a:t>
            </a:fld>
            <a:endParaRPr lang="en-US"/>
          </a:p>
        </p:txBody>
      </p:sp>
    </p:spTree>
    <p:extLst>
      <p:ext uri="{BB962C8B-B14F-4D97-AF65-F5344CB8AC3E}">
        <p14:creationId xmlns:p14="http://schemas.microsoft.com/office/powerpoint/2010/main" val="6073201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54</a:t>
            </a:fld>
            <a:endParaRPr lang="en-US"/>
          </a:p>
        </p:txBody>
      </p:sp>
    </p:spTree>
    <p:extLst>
      <p:ext uri="{BB962C8B-B14F-4D97-AF65-F5344CB8AC3E}">
        <p14:creationId xmlns:p14="http://schemas.microsoft.com/office/powerpoint/2010/main" val="8243011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68009B-64DD-4A32-A9BB-E421E86AFE31}" type="slidenum">
              <a:rPr lang="en-US" smtClean="0"/>
              <a:t>55</a:t>
            </a:fld>
            <a:endParaRPr lang="en-US"/>
          </a:p>
        </p:txBody>
      </p:sp>
    </p:spTree>
    <p:extLst>
      <p:ext uri="{BB962C8B-B14F-4D97-AF65-F5344CB8AC3E}">
        <p14:creationId xmlns:p14="http://schemas.microsoft.com/office/powerpoint/2010/main" val="29861579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56</a:t>
            </a:fld>
            <a:endParaRPr lang="en-US"/>
          </a:p>
        </p:txBody>
      </p:sp>
    </p:spTree>
    <p:extLst>
      <p:ext uri="{BB962C8B-B14F-4D97-AF65-F5344CB8AC3E}">
        <p14:creationId xmlns:p14="http://schemas.microsoft.com/office/powerpoint/2010/main" val="34685739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57</a:t>
            </a:fld>
            <a:endParaRPr lang="en-US"/>
          </a:p>
        </p:txBody>
      </p:sp>
    </p:spTree>
    <p:extLst>
      <p:ext uri="{BB962C8B-B14F-4D97-AF65-F5344CB8AC3E}">
        <p14:creationId xmlns:p14="http://schemas.microsoft.com/office/powerpoint/2010/main" val="37428254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68009B-64DD-4A32-A9BB-E421E86AFE31}" type="slidenum">
              <a:rPr lang="en-US" smtClean="0"/>
              <a:t>58</a:t>
            </a:fld>
            <a:endParaRPr lang="en-US"/>
          </a:p>
        </p:txBody>
      </p:sp>
    </p:spTree>
    <p:extLst>
      <p:ext uri="{BB962C8B-B14F-4D97-AF65-F5344CB8AC3E}">
        <p14:creationId xmlns:p14="http://schemas.microsoft.com/office/powerpoint/2010/main" val="730987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68009B-64DD-4A32-A9BB-E421E86AFE31}" type="slidenum">
              <a:rPr lang="en-US" smtClean="0"/>
              <a:t>6</a:t>
            </a:fld>
            <a:endParaRPr lang="en-US"/>
          </a:p>
        </p:txBody>
      </p:sp>
    </p:spTree>
    <p:extLst>
      <p:ext uri="{BB962C8B-B14F-4D97-AF65-F5344CB8AC3E}">
        <p14:creationId xmlns:p14="http://schemas.microsoft.com/office/powerpoint/2010/main" val="819901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In total 1,161 unique comments, in addition to the charts and graphs were analyzed to bring you these results!  Let’s get started!</a:t>
            </a:r>
          </a:p>
        </p:txBody>
      </p:sp>
      <p:sp>
        <p:nvSpPr>
          <p:cNvPr id="4" name="Slide Number Placeholder 3"/>
          <p:cNvSpPr>
            <a:spLocks noGrp="1"/>
          </p:cNvSpPr>
          <p:nvPr>
            <p:ph type="sldNum" sz="quarter" idx="5"/>
          </p:nvPr>
        </p:nvSpPr>
        <p:spPr/>
        <p:txBody>
          <a:bodyPr/>
          <a:lstStyle/>
          <a:p>
            <a:fld id="{2768009B-64DD-4A32-A9BB-E421E86AFE31}" type="slidenum">
              <a:rPr lang="en-US" smtClean="0"/>
              <a:t>7</a:t>
            </a:fld>
            <a:endParaRPr lang="en-US"/>
          </a:p>
        </p:txBody>
      </p:sp>
    </p:spTree>
    <p:extLst>
      <p:ext uri="{BB962C8B-B14F-4D97-AF65-F5344CB8AC3E}">
        <p14:creationId xmlns:p14="http://schemas.microsoft.com/office/powerpoint/2010/main" val="3899108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mn-lt"/>
              </a:rPr>
              <a:t>Why this doesn’t add up to 305 – because if a business owner was a resident, they could complete both the resident and business survey and it counted as 1 response, the same holds true for nonprofits.  However, not all non resident business owners or nonprofit operators completed the nonresident survey.</a:t>
            </a:r>
          </a:p>
          <a:p>
            <a:endParaRPr lang="en-US" sz="1000" dirty="0">
              <a:latin typeface="+mn-lt"/>
            </a:endParaRPr>
          </a:p>
          <a:p>
            <a:r>
              <a:rPr lang="en-US" sz="1000" dirty="0">
                <a:latin typeface="+mn-lt"/>
              </a:rPr>
              <a:t>Actual survey category breakdowns included:</a:t>
            </a:r>
          </a:p>
          <a:p>
            <a:endParaRPr lang="en-US" sz="1000" dirty="0">
              <a:latin typeface="+mn-lt"/>
            </a:endParaRPr>
          </a:p>
          <a:p>
            <a:r>
              <a:rPr lang="en-US" sz="1000" b="0" i="0" u="none" strike="noStrike" dirty="0">
                <a:solidFill>
                  <a:srgbClr val="333333"/>
                </a:solidFill>
                <a:effectLst/>
                <a:latin typeface="+mn-lt"/>
              </a:rPr>
              <a:t>I am a Windsor Heights resident.</a:t>
            </a:r>
            <a:r>
              <a:rPr lang="en-US" sz="1000" dirty="0">
                <a:latin typeface="+mn-lt"/>
              </a:rPr>
              <a:t> </a:t>
            </a:r>
            <a:r>
              <a:rPr lang="en-US" sz="1000" b="0" i="0" u="none" strike="noStrike" dirty="0">
                <a:solidFill>
                  <a:srgbClr val="333333"/>
                </a:solidFill>
                <a:effectLst/>
                <a:latin typeface="+mn-lt"/>
              </a:rPr>
              <a:t>94.10%</a:t>
            </a:r>
            <a:r>
              <a:rPr lang="en-US" sz="1000" dirty="0">
                <a:latin typeface="+mn-lt"/>
              </a:rPr>
              <a:t>    </a:t>
            </a:r>
            <a:r>
              <a:rPr lang="en-US" sz="1000" b="0" i="0" u="none" strike="noStrike" dirty="0">
                <a:solidFill>
                  <a:srgbClr val="333333"/>
                </a:solidFill>
                <a:effectLst/>
                <a:latin typeface="+mn-lt"/>
              </a:rPr>
              <a:t>287</a:t>
            </a:r>
            <a:r>
              <a:rPr lang="en-US" sz="1000" dirty="0">
                <a:latin typeface="+mn-lt"/>
              </a:rPr>
              <a:t> </a:t>
            </a:r>
          </a:p>
          <a:p>
            <a:r>
              <a:rPr lang="en-US" sz="1000" b="0" i="0" u="none" strike="noStrike" dirty="0">
                <a:solidFill>
                  <a:srgbClr val="333333"/>
                </a:solidFill>
                <a:effectLst/>
                <a:latin typeface="+mn-lt"/>
              </a:rPr>
              <a:t>I am a Windsor Heights resident and local business owner/operator.</a:t>
            </a:r>
            <a:r>
              <a:rPr lang="en-US" sz="1000" dirty="0">
                <a:latin typeface="+mn-lt"/>
              </a:rPr>
              <a:t> </a:t>
            </a:r>
            <a:r>
              <a:rPr lang="en-US" sz="1000" b="0" i="0" u="none" strike="noStrike" dirty="0">
                <a:solidFill>
                  <a:srgbClr val="333333"/>
                </a:solidFill>
                <a:effectLst/>
                <a:latin typeface="+mn-lt"/>
              </a:rPr>
              <a:t>3.28%</a:t>
            </a:r>
            <a:r>
              <a:rPr lang="en-US" sz="1000" dirty="0">
                <a:latin typeface="+mn-lt"/>
              </a:rPr>
              <a:t>    </a:t>
            </a:r>
            <a:r>
              <a:rPr lang="en-US" sz="1000" b="0" i="0" u="none" strike="noStrike" dirty="0">
                <a:solidFill>
                  <a:srgbClr val="333333"/>
                </a:solidFill>
                <a:effectLst/>
                <a:latin typeface="+mn-lt"/>
              </a:rPr>
              <a:t>10</a:t>
            </a:r>
            <a:r>
              <a:rPr lang="en-US" sz="1000" dirty="0">
                <a:latin typeface="+mn-lt"/>
              </a:rPr>
              <a:t> </a:t>
            </a:r>
          </a:p>
          <a:p>
            <a:r>
              <a:rPr lang="en-US" sz="1000" b="0" i="0" u="none" strike="noStrike" dirty="0">
                <a:solidFill>
                  <a:srgbClr val="333333"/>
                </a:solidFill>
                <a:effectLst/>
                <a:latin typeface="+mn-lt"/>
              </a:rPr>
              <a:t>I am not a Windsor Heights resident, but I am a local business owner/operator.</a:t>
            </a:r>
            <a:r>
              <a:rPr lang="en-US" sz="1000" dirty="0">
                <a:latin typeface="+mn-lt"/>
              </a:rPr>
              <a:t> </a:t>
            </a:r>
            <a:r>
              <a:rPr lang="en-US" sz="1000" b="0" i="0" u="none" strike="noStrike" dirty="0">
                <a:solidFill>
                  <a:srgbClr val="333333"/>
                </a:solidFill>
                <a:effectLst/>
                <a:latin typeface="+mn-lt"/>
              </a:rPr>
              <a:t>0.33%</a:t>
            </a:r>
            <a:r>
              <a:rPr lang="en-US" sz="1000" dirty="0">
                <a:latin typeface="+mn-lt"/>
              </a:rPr>
              <a:t>    </a:t>
            </a:r>
            <a:r>
              <a:rPr lang="en-US" sz="1000" b="0" i="0" u="none" strike="noStrike" dirty="0">
                <a:solidFill>
                  <a:srgbClr val="333333"/>
                </a:solidFill>
                <a:effectLst/>
                <a:latin typeface="+mn-lt"/>
              </a:rPr>
              <a:t>1</a:t>
            </a:r>
            <a:r>
              <a:rPr lang="en-US" sz="1000" dirty="0">
                <a:latin typeface="+mn-lt"/>
              </a:rPr>
              <a:t> </a:t>
            </a:r>
          </a:p>
          <a:p>
            <a:r>
              <a:rPr lang="en-US" sz="1000" b="0" i="0" u="none" strike="noStrike" dirty="0">
                <a:solidFill>
                  <a:srgbClr val="333333"/>
                </a:solidFill>
                <a:effectLst/>
                <a:latin typeface="+mn-lt"/>
              </a:rPr>
              <a:t>I am a Windsor Heights resident and oversee a local nonprofit.</a:t>
            </a:r>
            <a:r>
              <a:rPr lang="en-US" sz="1000" dirty="0">
                <a:latin typeface="+mn-lt"/>
              </a:rPr>
              <a:t> </a:t>
            </a:r>
            <a:r>
              <a:rPr lang="en-US" sz="1000" b="0" i="0" u="none" strike="noStrike" dirty="0">
                <a:solidFill>
                  <a:srgbClr val="333333"/>
                </a:solidFill>
                <a:effectLst/>
                <a:latin typeface="+mn-lt"/>
              </a:rPr>
              <a:t>0.66%</a:t>
            </a:r>
            <a:r>
              <a:rPr lang="en-US" sz="1000" dirty="0">
                <a:latin typeface="+mn-lt"/>
              </a:rPr>
              <a:t>    </a:t>
            </a:r>
            <a:r>
              <a:rPr lang="en-US" sz="1000" b="0" i="0" u="none" strike="noStrike" dirty="0">
                <a:solidFill>
                  <a:srgbClr val="333333"/>
                </a:solidFill>
                <a:effectLst/>
                <a:latin typeface="+mn-lt"/>
              </a:rPr>
              <a:t>2</a:t>
            </a:r>
            <a:r>
              <a:rPr lang="en-US" sz="1000" dirty="0">
                <a:latin typeface="+mn-lt"/>
              </a:rPr>
              <a:t> </a:t>
            </a:r>
          </a:p>
          <a:p>
            <a:r>
              <a:rPr lang="en-US" sz="1000" b="0" i="0" u="none" strike="noStrike" dirty="0">
                <a:solidFill>
                  <a:srgbClr val="333333"/>
                </a:solidFill>
                <a:effectLst/>
                <a:latin typeface="+mn-lt"/>
              </a:rPr>
              <a:t>I am not a Windsor Heights resident, but I oversee a local nonprofit.</a:t>
            </a:r>
            <a:r>
              <a:rPr lang="en-US" sz="1000" dirty="0">
                <a:latin typeface="+mn-lt"/>
              </a:rPr>
              <a:t> </a:t>
            </a:r>
            <a:r>
              <a:rPr lang="en-US" sz="1000" b="0" i="0" u="none" strike="noStrike" dirty="0">
                <a:solidFill>
                  <a:srgbClr val="333333"/>
                </a:solidFill>
                <a:effectLst/>
                <a:latin typeface="+mn-lt"/>
              </a:rPr>
              <a:t>0.00%</a:t>
            </a:r>
            <a:r>
              <a:rPr lang="en-US" sz="1000" dirty="0">
                <a:latin typeface="+mn-lt"/>
              </a:rPr>
              <a:t>   </a:t>
            </a:r>
            <a:r>
              <a:rPr lang="en-US" sz="1000" b="0" i="0" u="none" strike="noStrike" dirty="0">
                <a:solidFill>
                  <a:srgbClr val="333333"/>
                </a:solidFill>
                <a:effectLst/>
                <a:latin typeface="+mn-lt"/>
              </a:rPr>
              <a:t>0</a:t>
            </a:r>
            <a:r>
              <a:rPr lang="en-US" sz="1000" dirty="0">
                <a:latin typeface="+mn-lt"/>
              </a:rPr>
              <a:t> </a:t>
            </a:r>
          </a:p>
          <a:p>
            <a:r>
              <a:rPr lang="en-US" sz="1000" b="0" i="0" u="none" strike="noStrike" dirty="0">
                <a:solidFill>
                  <a:srgbClr val="333333"/>
                </a:solidFill>
                <a:effectLst/>
                <a:latin typeface="+mn-lt"/>
              </a:rPr>
              <a:t>I am not a Windsor Heights resident.</a:t>
            </a:r>
            <a:r>
              <a:rPr lang="en-US" sz="1000" dirty="0">
                <a:latin typeface="+mn-lt"/>
              </a:rPr>
              <a:t> </a:t>
            </a:r>
            <a:r>
              <a:rPr lang="en-US" sz="1000" b="0" i="0" u="none" strike="noStrike" dirty="0">
                <a:solidFill>
                  <a:srgbClr val="333333"/>
                </a:solidFill>
                <a:effectLst/>
                <a:latin typeface="+mn-lt"/>
              </a:rPr>
              <a:t>1.64%</a:t>
            </a:r>
            <a:r>
              <a:rPr lang="en-US" sz="1000" dirty="0">
                <a:latin typeface="+mn-lt"/>
              </a:rPr>
              <a:t>    </a:t>
            </a:r>
            <a:r>
              <a:rPr lang="en-US" sz="1000" b="0" i="0" u="none" strike="noStrike" dirty="0">
                <a:solidFill>
                  <a:srgbClr val="333333"/>
                </a:solidFill>
                <a:effectLst/>
                <a:latin typeface="+mn-lt"/>
              </a:rPr>
              <a:t>5</a:t>
            </a:r>
            <a:r>
              <a:rPr lang="en-US" sz="1000" dirty="0">
                <a:latin typeface="+mn-lt"/>
              </a:rPr>
              <a:t> </a:t>
            </a:r>
          </a:p>
          <a:p>
            <a:r>
              <a:rPr lang="en-US" sz="1000" b="1" i="0" u="none" strike="noStrike" dirty="0">
                <a:solidFill>
                  <a:srgbClr val="333333"/>
                </a:solidFill>
                <a:effectLst/>
                <a:latin typeface="+mn-lt"/>
              </a:rPr>
              <a:t>Answered</a:t>
            </a:r>
            <a:r>
              <a:rPr lang="en-US" sz="1000" dirty="0">
                <a:latin typeface="+mn-lt"/>
              </a:rPr>
              <a:t> </a:t>
            </a:r>
            <a:r>
              <a:rPr lang="en-US" sz="1000" b="1" i="0" u="none" strike="noStrike" dirty="0">
                <a:solidFill>
                  <a:srgbClr val="333333"/>
                </a:solidFill>
                <a:effectLst/>
                <a:latin typeface="+mn-lt"/>
              </a:rPr>
              <a:t>305</a:t>
            </a:r>
            <a:r>
              <a:rPr lang="en-US" sz="1000" dirty="0">
                <a:latin typeface="+mn-lt"/>
              </a:rPr>
              <a:t> </a:t>
            </a:r>
          </a:p>
          <a:p>
            <a:endParaRPr lang="en-US" sz="1000" dirty="0">
              <a:latin typeface="+mn-lt"/>
            </a:endParaRPr>
          </a:p>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8</a:t>
            </a:fld>
            <a:endParaRPr lang="en-US"/>
          </a:p>
        </p:txBody>
      </p:sp>
    </p:spTree>
    <p:extLst>
      <p:ext uri="{BB962C8B-B14F-4D97-AF65-F5344CB8AC3E}">
        <p14:creationId xmlns:p14="http://schemas.microsoft.com/office/powerpoint/2010/main" val="2245130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Unique IP address required to complete survey</a:t>
            </a:r>
          </a:p>
          <a:p>
            <a:endParaRPr lang="en-US" sz="1000" dirty="0"/>
          </a:p>
          <a:p>
            <a:r>
              <a:rPr lang="en-US" sz="1000" dirty="0"/>
              <a:t>https://www.census.gov/quickfacts/fact/table/windsorheightscityiowa,iowacitycityiowa/POP815220</a:t>
            </a:r>
          </a:p>
          <a:p>
            <a:endParaRPr lang="en-US" sz="1000" dirty="0"/>
          </a:p>
          <a:p>
            <a:endParaRPr lang="en-US" dirty="0"/>
          </a:p>
        </p:txBody>
      </p:sp>
      <p:sp>
        <p:nvSpPr>
          <p:cNvPr id="4" name="Slide Number Placeholder 3"/>
          <p:cNvSpPr>
            <a:spLocks noGrp="1"/>
          </p:cNvSpPr>
          <p:nvPr>
            <p:ph type="sldNum" sz="quarter" idx="5"/>
          </p:nvPr>
        </p:nvSpPr>
        <p:spPr/>
        <p:txBody>
          <a:bodyPr/>
          <a:lstStyle/>
          <a:p>
            <a:fld id="{2768009B-64DD-4A32-A9BB-E421E86AFE31}" type="slidenum">
              <a:rPr lang="en-US" smtClean="0"/>
              <a:t>9</a:t>
            </a:fld>
            <a:endParaRPr lang="en-US"/>
          </a:p>
        </p:txBody>
      </p:sp>
    </p:spTree>
    <p:extLst>
      <p:ext uri="{BB962C8B-B14F-4D97-AF65-F5344CB8AC3E}">
        <p14:creationId xmlns:p14="http://schemas.microsoft.com/office/powerpoint/2010/main" val="1089543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15616-B5A0-4155-942A-0184B64BE0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66D65DC-4981-4FCE-B315-0CF7772E58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A35068F-3537-4CC9-ABDB-373398CD7C07}"/>
              </a:ext>
            </a:extLst>
          </p:cNvPr>
          <p:cNvSpPr>
            <a:spLocks noGrp="1"/>
          </p:cNvSpPr>
          <p:nvPr>
            <p:ph type="dt" sz="half" idx="10"/>
          </p:nvPr>
        </p:nvSpPr>
        <p:spPr/>
        <p:txBody>
          <a:bodyPr/>
          <a:lstStyle/>
          <a:p>
            <a:fld id="{28393921-0E3D-4624-B1DA-059F75AA6472}" type="datetimeFigureOut">
              <a:rPr lang="en-GB" smtClean="0"/>
              <a:t>05/12/2022</a:t>
            </a:fld>
            <a:endParaRPr lang="en-GB"/>
          </a:p>
        </p:txBody>
      </p:sp>
      <p:sp>
        <p:nvSpPr>
          <p:cNvPr id="5" name="Footer Placeholder 4">
            <a:extLst>
              <a:ext uri="{FF2B5EF4-FFF2-40B4-BE49-F238E27FC236}">
                <a16:creationId xmlns:a16="http://schemas.microsoft.com/office/drawing/2014/main" id="{03FCD3B4-7C09-4084-A70B-F194E35C65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544188-9871-4915-AAB4-7D615C33D887}"/>
              </a:ext>
            </a:extLst>
          </p:cNvPr>
          <p:cNvSpPr>
            <a:spLocks noGrp="1"/>
          </p:cNvSpPr>
          <p:nvPr>
            <p:ph type="sldNum" sz="quarter" idx="12"/>
          </p:nvPr>
        </p:nvSpPr>
        <p:spPr/>
        <p:txBody>
          <a:bodyPr/>
          <a:lstStyle/>
          <a:p>
            <a:fld id="{7D36B9A6-2A03-4B47-A51D-D564B16F3F90}" type="slidenum">
              <a:rPr lang="en-GB" smtClean="0"/>
              <a:t>‹#›</a:t>
            </a:fld>
            <a:endParaRPr lang="en-GB"/>
          </a:p>
        </p:txBody>
      </p:sp>
    </p:spTree>
    <p:extLst>
      <p:ext uri="{BB962C8B-B14F-4D97-AF65-F5344CB8AC3E}">
        <p14:creationId xmlns:p14="http://schemas.microsoft.com/office/powerpoint/2010/main" val="4038217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E01EF-19B0-4DEF-84B0-DDD91300AD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372CBF9-D470-4C57-B9AB-5271411245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C2C086C-E728-4669-B3BB-A4C93AEC25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188B28-28C5-4197-AF39-BB5D9A9B613D}"/>
              </a:ext>
            </a:extLst>
          </p:cNvPr>
          <p:cNvSpPr>
            <a:spLocks noGrp="1"/>
          </p:cNvSpPr>
          <p:nvPr>
            <p:ph type="dt" sz="half" idx="10"/>
          </p:nvPr>
        </p:nvSpPr>
        <p:spPr/>
        <p:txBody>
          <a:bodyPr/>
          <a:lstStyle/>
          <a:p>
            <a:fld id="{28393921-0E3D-4624-B1DA-059F75AA6472}" type="datetimeFigureOut">
              <a:rPr lang="en-GB" smtClean="0"/>
              <a:t>05/12/2022</a:t>
            </a:fld>
            <a:endParaRPr lang="en-GB"/>
          </a:p>
        </p:txBody>
      </p:sp>
      <p:sp>
        <p:nvSpPr>
          <p:cNvPr id="6" name="Footer Placeholder 5">
            <a:extLst>
              <a:ext uri="{FF2B5EF4-FFF2-40B4-BE49-F238E27FC236}">
                <a16:creationId xmlns:a16="http://schemas.microsoft.com/office/drawing/2014/main" id="{08F1508D-15C2-4C24-BC3B-6394D5D58F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CD45C4-F0CC-4493-B38C-6A6A5809171B}"/>
              </a:ext>
            </a:extLst>
          </p:cNvPr>
          <p:cNvSpPr>
            <a:spLocks noGrp="1"/>
          </p:cNvSpPr>
          <p:nvPr>
            <p:ph type="sldNum" sz="quarter" idx="12"/>
          </p:nvPr>
        </p:nvSpPr>
        <p:spPr/>
        <p:txBody>
          <a:bodyPr/>
          <a:lstStyle/>
          <a:p>
            <a:fld id="{7D36B9A6-2A03-4B47-A51D-D564B16F3F90}" type="slidenum">
              <a:rPr lang="en-GB" smtClean="0"/>
              <a:t>‹#›</a:t>
            </a:fld>
            <a:endParaRPr lang="en-GB"/>
          </a:p>
        </p:txBody>
      </p:sp>
    </p:spTree>
    <p:extLst>
      <p:ext uri="{BB962C8B-B14F-4D97-AF65-F5344CB8AC3E}">
        <p14:creationId xmlns:p14="http://schemas.microsoft.com/office/powerpoint/2010/main" val="3363395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3D99C-2989-4171-AEC1-BB723E5EB9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88FAEB-46E7-4FD9-A8AE-DBDAD1E565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47D05D-E87C-4DB0-AC9B-A42499C207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3C8E4C-C94B-4022-B6DA-A24BCCAFDCD8}"/>
              </a:ext>
            </a:extLst>
          </p:cNvPr>
          <p:cNvSpPr>
            <a:spLocks noGrp="1"/>
          </p:cNvSpPr>
          <p:nvPr>
            <p:ph type="dt" sz="half" idx="10"/>
          </p:nvPr>
        </p:nvSpPr>
        <p:spPr/>
        <p:txBody>
          <a:bodyPr/>
          <a:lstStyle/>
          <a:p>
            <a:fld id="{28393921-0E3D-4624-B1DA-059F75AA6472}" type="datetimeFigureOut">
              <a:rPr lang="en-GB" smtClean="0"/>
              <a:t>05/12/2022</a:t>
            </a:fld>
            <a:endParaRPr lang="en-GB"/>
          </a:p>
        </p:txBody>
      </p:sp>
      <p:sp>
        <p:nvSpPr>
          <p:cNvPr id="6" name="Footer Placeholder 5">
            <a:extLst>
              <a:ext uri="{FF2B5EF4-FFF2-40B4-BE49-F238E27FC236}">
                <a16:creationId xmlns:a16="http://schemas.microsoft.com/office/drawing/2014/main" id="{2018EBE5-0F1B-45C1-BE01-E895255D83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9B7BAD-83D9-40E1-9A84-1AFFEC36749D}"/>
              </a:ext>
            </a:extLst>
          </p:cNvPr>
          <p:cNvSpPr>
            <a:spLocks noGrp="1"/>
          </p:cNvSpPr>
          <p:nvPr>
            <p:ph type="sldNum" sz="quarter" idx="12"/>
          </p:nvPr>
        </p:nvSpPr>
        <p:spPr/>
        <p:txBody>
          <a:bodyPr/>
          <a:lstStyle/>
          <a:p>
            <a:fld id="{7D36B9A6-2A03-4B47-A51D-D564B16F3F90}" type="slidenum">
              <a:rPr lang="en-GB" smtClean="0"/>
              <a:t>‹#›</a:t>
            </a:fld>
            <a:endParaRPr lang="en-GB"/>
          </a:p>
        </p:txBody>
      </p:sp>
    </p:spTree>
    <p:extLst>
      <p:ext uri="{BB962C8B-B14F-4D97-AF65-F5344CB8AC3E}">
        <p14:creationId xmlns:p14="http://schemas.microsoft.com/office/powerpoint/2010/main" val="244641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D20F5-FD1F-48B6-A9DF-EBD3BCC7F20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90F38E-4E86-4E1F-B6C3-49786AD763A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5FD258-F357-4C49-8F83-21157BFD3633}"/>
              </a:ext>
            </a:extLst>
          </p:cNvPr>
          <p:cNvSpPr>
            <a:spLocks noGrp="1"/>
          </p:cNvSpPr>
          <p:nvPr>
            <p:ph type="dt" sz="half" idx="10"/>
          </p:nvPr>
        </p:nvSpPr>
        <p:spPr/>
        <p:txBody>
          <a:bodyPr/>
          <a:lstStyle/>
          <a:p>
            <a:fld id="{28393921-0E3D-4624-B1DA-059F75AA6472}" type="datetimeFigureOut">
              <a:rPr lang="en-GB" smtClean="0"/>
              <a:t>05/12/2022</a:t>
            </a:fld>
            <a:endParaRPr lang="en-GB"/>
          </a:p>
        </p:txBody>
      </p:sp>
      <p:sp>
        <p:nvSpPr>
          <p:cNvPr id="5" name="Footer Placeholder 4">
            <a:extLst>
              <a:ext uri="{FF2B5EF4-FFF2-40B4-BE49-F238E27FC236}">
                <a16:creationId xmlns:a16="http://schemas.microsoft.com/office/drawing/2014/main" id="{A802D066-ADD5-4AF0-9DE5-3004D164D1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3FB85D-7E73-42EA-981A-05CBE8A8B58F}"/>
              </a:ext>
            </a:extLst>
          </p:cNvPr>
          <p:cNvSpPr>
            <a:spLocks noGrp="1"/>
          </p:cNvSpPr>
          <p:nvPr>
            <p:ph type="sldNum" sz="quarter" idx="12"/>
          </p:nvPr>
        </p:nvSpPr>
        <p:spPr/>
        <p:txBody>
          <a:bodyPr/>
          <a:lstStyle/>
          <a:p>
            <a:fld id="{7D36B9A6-2A03-4B47-A51D-D564B16F3F90}" type="slidenum">
              <a:rPr lang="en-GB" smtClean="0"/>
              <a:t>‹#›</a:t>
            </a:fld>
            <a:endParaRPr lang="en-GB"/>
          </a:p>
        </p:txBody>
      </p:sp>
    </p:spTree>
    <p:extLst>
      <p:ext uri="{BB962C8B-B14F-4D97-AF65-F5344CB8AC3E}">
        <p14:creationId xmlns:p14="http://schemas.microsoft.com/office/powerpoint/2010/main" val="2972001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550754-6B0E-4AE4-8BA8-9E64B90A54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ED6487-80B2-4478-A668-B14234A4AB3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D5D76F-0A9D-4A8F-AA26-5D7DE2585D5F}"/>
              </a:ext>
            </a:extLst>
          </p:cNvPr>
          <p:cNvSpPr>
            <a:spLocks noGrp="1"/>
          </p:cNvSpPr>
          <p:nvPr>
            <p:ph type="dt" sz="half" idx="10"/>
          </p:nvPr>
        </p:nvSpPr>
        <p:spPr/>
        <p:txBody>
          <a:bodyPr/>
          <a:lstStyle/>
          <a:p>
            <a:fld id="{28393921-0E3D-4624-B1DA-059F75AA6472}" type="datetimeFigureOut">
              <a:rPr lang="en-GB" smtClean="0"/>
              <a:t>05/12/2022</a:t>
            </a:fld>
            <a:endParaRPr lang="en-GB"/>
          </a:p>
        </p:txBody>
      </p:sp>
      <p:sp>
        <p:nvSpPr>
          <p:cNvPr id="5" name="Footer Placeholder 4">
            <a:extLst>
              <a:ext uri="{FF2B5EF4-FFF2-40B4-BE49-F238E27FC236}">
                <a16:creationId xmlns:a16="http://schemas.microsoft.com/office/drawing/2014/main" id="{D2236109-8B59-43AA-B892-7A291297FE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D5B489-8B8A-4A40-B80A-A151D9259FC0}"/>
              </a:ext>
            </a:extLst>
          </p:cNvPr>
          <p:cNvSpPr>
            <a:spLocks noGrp="1"/>
          </p:cNvSpPr>
          <p:nvPr>
            <p:ph type="sldNum" sz="quarter" idx="12"/>
          </p:nvPr>
        </p:nvSpPr>
        <p:spPr/>
        <p:txBody>
          <a:bodyPr/>
          <a:lstStyle/>
          <a:p>
            <a:fld id="{7D36B9A6-2A03-4B47-A51D-D564B16F3F90}" type="slidenum">
              <a:rPr lang="en-GB" smtClean="0"/>
              <a:t>‹#›</a:t>
            </a:fld>
            <a:endParaRPr lang="en-GB"/>
          </a:p>
        </p:txBody>
      </p:sp>
    </p:spTree>
    <p:extLst>
      <p:ext uri="{BB962C8B-B14F-4D97-AF65-F5344CB8AC3E}">
        <p14:creationId xmlns:p14="http://schemas.microsoft.com/office/powerpoint/2010/main" val="283819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IC - Right Slide Element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BD5ABBC-9BCA-4AA2-8AF9-0AC4A9504EC4}"/>
              </a:ext>
            </a:extLst>
          </p:cNvPr>
          <p:cNvSpPr>
            <a:spLocks noGrp="1"/>
          </p:cNvSpPr>
          <p:nvPr>
            <p:ph type="pic" sz="quarter" idx="10" hasCustomPrompt="1"/>
          </p:nvPr>
        </p:nvSpPr>
        <p:spPr>
          <a:xfrm>
            <a:off x="2700906" y="-35542"/>
            <a:ext cx="9538278" cy="6911830"/>
          </a:xfrm>
          <a:custGeom>
            <a:avLst/>
            <a:gdLst>
              <a:gd name="connsiteX0" fmla="*/ 0 w 6858004"/>
              <a:gd name="connsiteY0" fmla="*/ 5854829 h 5854829"/>
              <a:gd name="connsiteX1" fmla="*/ 3429002 w 6858004"/>
              <a:gd name="connsiteY1" fmla="*/ 0 h 5854829"/>
              <a:gd name="connsiteX2" fmla="*/ 6858004 w 6858004"/>
              <a:gd name="connsiteY2" fmla="*/ 5854829 h 5854829"/>
              <a:gd name="connsiteX3" fmla="*/ 0 w 6858004"/>
              <a:gd name="connsiteY3" fmla="*/ 5854829 h 5854829"/>
              <a:gd name="connsiteX0" fmla="*/ 0 w 6858004"/>
              <a:gd name="connsiteY0" fmla="*/ 6845429 h 6845429"/>
              <a:gd name="connsiteX1" fmla="*/ 6858002 w 6858004"/>
              <a:gd name="connsiteY1" fmla="*/ 0 h 6845429"/>
              <a:gd name="connsiteX2" fmla="*/ 6858004 w 6858004"/>
              <a:gd name="connsiteY2" fmla="*/ 6845429 h 6845429"/>
              <a:gd name="connsiteX3" fmla="*/ 0 w 6858004"/>
              <a:gd name="connsiteY3" fmla="*/ 6845429 h 6845429"/>
              <a:gd name="connsiteX0" fmla="*/ 0 w 5895979"/>
              <a:gd name="connsiteY0" fmla="*/ 3340229 h 6845429"/>
              <a:gd name="connsiteX1" fmla="*/ 5895977 w 5895979"/>
              <a:gd name="connsiteY1" fmla="*/ 0 h 6845429"/>
              <a:gd name="connsiteX2" fmla="*/ 5895979 w 5895979"/>
              <a:gd name="connsiteY2" fmla="*/ 6845429 h 6845429"/>
              <a:gd name="connsiteX3" fmla="*/ 0 w 5895979"/>
              <a:gd name="connsiteY3" fmla="*/ 3340229 h 6845429"/>
              <a:gd name="connsiteX0" fmla="*/ 0 w 12230104"/>
              <a:gd name="connsiteY0" fmla="*/ 6826379 h 6845429"/>
              <a:gd name="connsiteX1" fmla="*/ 12230102 w 12230104"/>
              <a:gd name="connsiteY1" fmla="*/ 0 h 6845429"/>
              <a:gd name="connsiteX2" fmla="*/ 12230104 w 12230104"/>
              <a:gd name="connsiteY2" fmla="*/ 6845429 h 6845429"/>
              <a:gd name="connsiteX3" fmla="*/ 0 w 12230104"/>
              <a:gd name="connsiteY3" fmla="*/ 6826379 h 6845429"/>
              <a:gd name="connsiteX0" fmla="*/ 0 w 12201529"/>
              <a:gd name="connsiteY0" fmla="*/ 6835904 h 6845429"/>
              <a:gd name="connsiteX1" fmla="*/ 12201527 w 12201529"/>
              <a:gd name="connsiteY1" fmla="*/ 0 h 6845429"/>
              <a:gd name="connsiteX2" fmla="*/ 12201529 w 12201529"/>
              <a:gd name="connsiteY2" fmla="*/ 6845429 h 6845429"/>
              <a:gd name="connsiteX3" fmla="*/ 0 w 12201529"/>
              <a:gd name="connsiteY3" fmla="*/ 6835904 h 6845429"/>
              <a:gd name="connsiteX0" fmla="*/ 0 w 9363079"/>
              <a:gd name="connsiteY0" fmla="*/ 6835904 h 6845429"/>
              <a:gd name="connsiteX1" fmla="*/ 9363077 w 9363079"/>
              <a:gd name="connsiteY1" fmla="*/ 0 h 6845429"/>
              <a:gd name="connsiteX2" fmla="*/ 9363079 w 9363079"/>
              <a:gd name="connsiteY2" fmla="*/ 6845429 h 6845429"/>
              <a:gd name="connsiteX3" fmla="*/ 0 w 9363079"/>
              <a:gd name="connsiteY3" fmla="*/ 6835904 h 6845429"/>
              <a:gd name="connsiteX0" fmla="*/ 0 w 9564247"/>
              <a:gd name="connsiteY0" fmla="*/ 6835904 h 6863717"/>
              <a:gd name="connsiteX1" fmla="*/ 9363077 w 9564247"/>
              <a:gd name="connsiteY1" fmla="*/ 0 h 6863717"/>
              <a:gd name="connsiteX2" fmla="*/ 9564247 w 9564247"/>
              <a:gd name="connsiteY2" fmla="*/ 6863717 h 6863717"/>
              <a:gd name="connsiteX3" fmla="*/ 0 w 9564247"/>
              <a:gd name="connsiteY3" fmla="*/ 6835904 h 6863717"/>
              <a:gd name="connsiteX0" fmla="*/ 0 w 10234618"/>
              <a:gd name="connsiteY0" fmla="*/ 6970682 h 6998495"/>
              <a:gd name="connsiteX1" fmla="*/ 9363077 w 10234618"/>
              <a:gd name="connsiteY1" fmla="*/ 134778 h 6998495"/>
              <a:gd name="connsiteX2" fmla="*/ 9424039 w 10234618"/>
              <a:gd name="connsiteY2" fmla="*/ 2773967 h 6998495"/>
              <a:gd name="connsiteX3" fmla="*/ 9564247 w 10234618"/>
              <a:gd name="connsiteY3" fmla="*/ 6998495 h 6998495"/>
              <a:gd name="connsiteX4" fmla="*/ 0 w 10234618"/>
              <a:gd name="connsiteY4" fmla="*/ 6970682 h 6998495"/>
              <a:gd name="connsiteX0" fmla="*/ 0 w 10234618"/>
              <a:gd name="connsiteY0" fmla="*/ 6970682 h 6998495"/>
              <a:gd name="connsiteX1" fmla="*/ 9363077 w 10234618"/>
              <a:gd name="connsiteY1" fmla="*/ 134778 h 6998495"/>
              <a:gd name="connsiteX2" fmla="*/ 9424039 w 10234618"/>
              <a:gd name="connsiteY2" fmla="*/ 2773967 h 6998495"/>
              <a:gd name="connsiteX3" fmla="*/ 9564247 w 10234618"/>
              <a:gd name="connsiteY3" fmla="*/ 6998495 h 6998495"/>
              <a:gd name="connsiteX4" fmla="*/ 0 w 10234618"/>
              <a:gd name="connsiteY4" fmla="*/ 6970682 h 6998495"/>
              <a:gd name="connsiteX0" fmla="*/ 0 w 10234618"/>
              <a:gd name="connsiteY0" fmla="*/ 6836158 h 6863971"/>
              <a:gd name="connsiteX1" fmla="*/ 9363077 w 10234618"/>
              <a:gd name="connsiteY1" fmla="*/ 254 h 6863971"/>
              <a:gd name="connsiteX2" fmla="*/ 9424039 w 10234618"/>
              <a:gd name="connsiteY2" fmla="*/ 2639443 h 6863971"/>
              <a:gd name="connsiteX3" fmla="*/ 9564247 w 10234618"/>
              <a:gd name="connsiteY3" fmla="*/ 6863971 h 6863971"/>
              <a:gd name="connsiteX4" fmla="*/ 0 w 10234618"/>
              <a:gd name="connsiteY4" fmla="*/ 6836158 h 6863971"/>
              <a:gd name="connsiteX0" fmla="*/ 0 w 10301763"/>
              <a:gd name="connsiteY0" fmla="*/ 7345226 h 7373039"/>
              <a:gd name="connsiteX1" fmla="*/ 9363077 w 10301763"/>
              <a:gd name="connsiteY1" fmla="*/ 509322 h 7373039"/>
              <a:gd name="connsiteX2" fmla="*/ 9680071 w 10301763"/>
              <a:gd name="connsiteY2" fmla="*/ 515039 h 7373039"/>
              <a:gd name="connsiteX3" fmla="*/ 9564247 w 10301763"/>
              <a:gd name="connsiteY3" fmla="*/ 7373039 h 7373039"/>
              <a:gd name="connsiteX4" fmla="*/ 0 w 10301763"/>
              <a:gd name="connsiteY4" fmla="*/ 7345226 h 7373039"/>
              <a:gd name="connsiteX0" fmla="*/ 0 w 10301763"/>
              <a:gd name="connsiteY0" fmla="*/ 6845264 h 6873077"/>
              <a:gd name="connsiteX1" fmla="*/ 9363077 w 10301763"/>
              <a:gd name="connsiteY1" fmla="*/ 9360 h 6873077"/>
              <a:gd name="connsiteX2" fmla="*/ 9680071 w 10301763"/>
              <a:gd name="connsiteY2" fmla="*/ 15077 h 6873077"/>
              <a:gd name="connsiteX3" fmla="*/ 9564247 w 10301763"/>
              <a:gd name="connsiteY3" fmla="*/ 6873077 h 6873077"/>
              <a:gd name="connsiteX4" fmla="*/ 0 w 10301763"/>
              <a:gd name="connsiteY4" fmla="*/ 6845264 h 6873077"/>
              <a:gd name="connsiteX0" fmla="*/ 0 w 10301763"/>
              <a:gd name="connsiteY0" fmla="*/ 6845264 h 6873077"/>
              <a:gd name="connsiteX1" fmla="*/ 9363077 w 10301763"/>
              <a:gd name="connsiteY1" fmla="*/ 9360 h 6873077"/>
              <a:gd name="connsiteX2" fmla="*/ 9680071 w 10301763"/>
              <a:gd name="connsiteY2" fmla="*/ 15077 h 6873077"/>
              <a:gd name="connsiteX3" fmla="*/ 9564247 w 10301763"/>
              <a:gd name="connsiteY3" fmla="*/ 6873077 h 6873077"/>
              <a:gd name="connsiteX4" fmla="*/ 0 w 10301763"/>
              <a:gd name="connsiteY4" fmla="*/ 6845264 h 6873077"/>
              <a:gd name="connsiteX0" fmla="*/ 0 w 9683273"/>
              <a:gd name="connsiteY0" fmla="*/ 6845264 h 6873077"/>
              <a:gd name="connsiteX1" fmla="*/ 9363077 w 9683273"/>
              <a:gd name="connsiteY1" fmla="*/ 9360 h 6873077"/>
              <a:gd name="connsiteX2" fmla="*/ 9680071 w 9683273"/>
              <a:gd name="connsiteY2" fmla="*/ 15077 h 6873077"/>
              <a:gd name="connsiteX3" fmla="*/ 9564247 w 9683273"/>
              <a:gd name="connsiteY3" fmla="*/ 6873077 h 6873077"/>
              <a:gd name="connsiteX4" fmla="*/ 0 w 9683273"/>
              <a:gd name="connsiteY4" fmla="*/ 6845264 h 6873077"/>
              <a:gd name="connsiteX0" fmla="*/ 0 w 9564247"/>
              <a:gd name="connsiteY0" fmla="*/ 6867209 h 6895022"/>
              <a:gd name="connsiteX1" fmla="*/ 9363077 w 9564247"/>
              <a:gd name="connsiteY1" fmla="*/ 31305 h 6895022"/>
              <a:gd name="connsiteX2" fmla="*/ 9552055 w 9564247"/>
              <a:gd name="connsiteY2" fmla="*/ 446 h 6895022"/>
              <a:gd name="connsiteX3" fmla="*/ 9564247 w 9564247"/>
              <a:gd name="connsiteY3" fmla="*/ 6895022 h 6895022"/>
              <a:gd name="connsiteX4" fmla="*/ 0 w 9564247"/>
              <a:gd name="connsiteY4" fmla="*/ 6867209 h 6895022"/>
              <a:gd name="connsiteX0" fmla="*/ 0 w 9564247"/>
              <a:gd name="connsiteY0" fmla="*/ 6867209 h 6895022"/>
              <a:gd name="connsiteX1" fmla="*/ 9363077 w 9564247"/>
              <a:gd name="connsiteY1" fmla="*/ 31305 h 6895022"/>
              <a:gd name="connsiteX2" fmla="*/ 9552055 w 9564247"/>
              <a:gd name="connsiteY2" fmla="*/ 446 h 6895022"/>
              <a:gd name="connsiteX3" fmla="*/ 9564247 w 9564247"/>
              <a:gd name="connsiteY3" fmla="*/ 6895022 h 6895022"/>
              <a:gd name="connsiteX4" fmla="*/ 0 w 9564247"/>
              <a:gd name="connsiteY4" fmla="*/ 6867209 h 6895022"/>
              <a:gd name="connsiteX0" fmla="*/ 0 w 9567400"/>
              <a:gd name="connsiteY0" fmla="*/ 6867209 h 6895022"/>
              <a:gd name="connsiteX1" fmla="*/ 9363077 w 9567400"/>
              <a:gd name="connsiteY1" fmla="*/ 31305 h 6895022"/>
              <a:gd name="connsiteX2" fmla="*/ 9552055 w 9567400"/>
              <a:gd name="connsiteY2" fmla="*/ 446 h 6895022"/>
              <a:gd name="connsiteX3" fmla="*/ 9564247 w 9567400"/>
              <a:gd name="connsiteY3" fmla="*/ 6895022 h 6895022"/>
              <a:gd name="connsiteX4" fmla="*/ 0 w 9567400"/>
              <a:gd name="connsiteY4" fmla="*/ 6867209 h 6895022"/>
              <a:gd name="connsiteX0" fmla="*/ 0 w 9560497"/>
              <a:gd name="connsiteY0" fmla="*/ 6867209 h 6895022"/>
              <a:gd name="connsiteX1" fmla="*/ 9363077 w 9560497"/>
              <a:gd name="connsiteY1" fmla="*/ 31305 h 6895022"/>
              <a:gd name="connsiteX2" fmla="*/ 9552055 w 9560497"/>
              <a:gd name="connsiteY2" fmla="*/ 446 h 6895022"/>
              <a:gd name="connsiteX3" fmla="*/ 9520002 w 9560497"/>
              <a:gd name="connsiteY3" fmla="*/ 6895022 h 6895022"/>
              <a:gd name="connsiteX4" fmla="*/ 0 w 9560497"/>
              <a:gd name="connsiteY4" fmla="*/ 6867209 h 6895022"/>
              <a:gd name="connsiteX0" fmla="*/ 0 w 9560497"/>
              <a:gd name="connsiteY0" fmla="*/ 6882069 h 6909882"/>
              <a:gd name="connsiteX1" fmla="*/ 9392574 w 9560497"/>
              <a:gd name="connsiteY1" fmla="*/ 9294 h 6909882"/>
              <a:gd name="connsiteX2" fmla="*/ 9552055 w 9560497"/>
              <a:gd name="connsiteY2" fmla="*/ 15306 h 6909882"/>
              <a:gd name="connsiteX3" fmla="*/ 9520002 w 9560497"/>
              <a:gd name="connsiteY3" fmla="*/ 6909882 h 6909882"/>
              <a:gd name="connsiteX4" fmla="*/ 0 w 9560497"/>
              <a:gd name="connsiteY4" fmla="*/ 6882069 h 6909882"/>
              <a:gd name="connsiteX0" fmla="*/ 0 w 9560497"/>
              <a:gd name="connsiteY0" fmla="*/ 6882097 h 6909910"/>
              <a:gd name="connsiteX1" fmla="*/ 9392574 w 9560497"/>
              <a:gd name="connsiteY1" fmla="*/ 9322 h 6909910"/>
              <a:gd name="connsiteX2" fmla="*/ 9552055 w 9560497"/>
              <a:gd name="connsiteY2" fmla="*/ 15334 h 6909910"/>
              <a:gd name="connsiteX3" fmla="*/ 9520002 w 9560497"/>
              <a:gd name="connsiteY3" fmla="*/ 6909910 h 6909910"/>
              <a:gd name="connsiteX4" fmla="*/ 0 w 9560497"/>
              <a:gd name="connsiteY4" fmla="*/ 6882097 h 6909910"/>
              <a:gd name="connsiteX0" fmla="*/ 0 w 9552388"/>
              <a:gd name="connsiteY0" fmla="*/ 6882097 h 6909910"/>
              <a:gd name="connsiteX1" fmla="*/ 9392574 w 9552388"/>
              <a:gd name="connsiteY1" fmla="*/ 9322 h 6909910"/>
              <a:gd name="connsiteX2" fmla="*/ 9552055 w 9552388"/>
              <a:gd name="connsiteY2" fmla="*/ 15334 h 6909910"/>
              <a:gd name="connsiteX3" fmla="*/ 9520002 w 9552388"/>
              <a:gd name="connsiteY3" fmla="*/ 6909910 h 6909910"/>
              <a:gd name="connsiteX4" fmla="*/ 0 w 9552388"/>
              <a:gd name="connsiteY4" fmla="*/ 6882097 h 6909910"/>
              <a:gd name="connsiteX0" fmla="*/ 0 w 9549330"/>
              <a:gd name="connsiteY0" fmla="*/ 6878271 h 6906084"/>
              <a:gd name="connsiteX1" fmla="*/ 9392574 w 9549330"/>
              <a:gd name="connsiteY1" fmla="*/ 5496 h 6906084"/>
              <a:gd name="connsiteX2" fmla="*/ 9544681 w 9549330"/>
              <a:gd name="connsiteY2" fmla="*/ 41005 h 6906084"/>
              <a:gd name="connsiteX3" fmla="*/ 9520002 w 9549330"/>
              <a:gd name="connsiteY3" fmla="*/ 6906084 h 6906084"/>
              <a:gd name="connsiteX4" fmla="*/ 0 w 9549330"/>
              <a:gd name="connsiteY4" fmla="*/ 6878271 h 6906084"/>
              <a:gd name="connsiteX0" fmla="*/ 0 w 9538278"/>
              <a:gd name="connsiteY0" fmla="*/ 6884017 h 6911830"/>
              <a:gd name="connsiteX1" fmla="*/ 9392574 w 9538278"/>
              <a:gd name="connsiteY1" fmla="*/ 11242 h 6911830"/>
              <a:gd name="connsiteX2" fmla="*/ 9515185 w 9538278"/>
              <a:gd name="connsiteY2" fmla="*/ 9880 h 6911830"/>
              <a:gd name="connsiteX3" fmla="*/ 9520002 w 9538278"/>
              <a:gd name="connsiteY3" fmla="*/ 6911830 h 6911830"/>
              <a:gd name="connsiteX4" fmla="*/ 0 w 9538278"/>
              <a:gd name="connsiteY4" fmla="*/ 6884017 h 6911830"/>
              <a:gd name="connsiteX0" fmla="*/ 0 w 9538278"/>
              <a:gd name="connsiteY0" fmla="*/ 6884017 h 6911830"/>
              <a:gd name="connsiteX1" fmla="*/ 9392574 w 9538278"/>
              <a:gd name="connsiteY1" fmla="*/ 11242 h 6911830"/>
              <a:gd name="connsiteX2" fmla="*/ 9515185 w 9538278"/>
              <a:gd name="connsiteY2" fmla="*/ 9880 h 6911830"/>
              <a:gd name="connsiteX3" fmla="*/ 9520002 w 9538278"/>
              <a:gd name="connsiteY3" fmla="*/ 6911830 h 6911830"/>
              <a:gd name="connsiteX4" fmla="*/ 0 w 9538278"/>
              <a:gd name="connsiteY4" fmla="*/ 6884017 h 6911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8278" h="6911830">
                <a:moveTo>
                  <a:pt x="0" y="6884017"/>
                </a:moveTo>
                <a:lnTo>
                  <a:pt x="9392574" y="11242"/>
                </a:lnTo>
                <a:cubicBezTo>
                  <a:pt x="9683087" y="-11554"/>
                  <a:pt x="9435444" y="6874"/>
                  <a:pt x="9515185" y="9880"/>
                </a:cubicBezTo>
                <a:cubicBezTo>
                  <a:pt x="9497094" y="1175956"/>
                  <a:pt x="9507583" y="6171967"/>
                  <a:pt x="9520002" y="6911830"/>
                </a:cubicBezTo>
                <a:lnTo>
                  <a:pt x="0" y="6884017"/>
                </a:lnTo>
                <a:close/>
              </a:path>
            </a:pathLst>
          </a:custGeom>
          <a:solidFill>
            <a:schemeClr val="bg1">
              <a:alpha val="0"/>
            </a:schemeClr>
          </a:solidFill>
        </p:spPr>
        <p:txBody>
          <a:bodyPr/>
          <a:lstStyle>
            <a:lvl1pPr marL="0" indent="0">
              <a:buNone/>
              <a:defRPr/>
            </a:lvl1pPr>
          </a:lstStyle>
          <a:p>
            <a:r>
              <a:rPr lang="en-GB" dirty="0"/>
              <a:t> </a:t>
            </a:r>
          </a:p>
        </p:txBody>
      </p:sp>
    </p:spTree>
    <p:extLst>
      <p:ext uri="{BB962C8B-B14F-4D97-AF65-F5344CB8AC3E}">
        <p14:creationId xmlns:p14="http://schemas.microsoft.com/office/powerpoint/2010/main" val="918188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IC - Left Slide Element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BD5ABBC-9BCA-4AA2-8AF9-0AC4A9504EC4}"/>
              </a:ext>
            </a:extLst>
          </p:cNvPr>
          <p:cNvSpPr>
            <a:spLocks noGrp="1"/>
          </p:cNvSpPr>
          <p:nvPr>
            <p:ph type="pic" sz="quarter" idx="10" hasCustomPrompt="1"/>
          </p:nvPr>
        </p:nvSpPr>
        <p:spPr>
          <a:xfrm flipH="1">
            <a:off x="-7127" y="-110854"/>
            <a:ext cx="6839218" cy="6987141"/>
          </a:xfrm>
          <a:custGeom>
            <a:avLst/>
            <a:gdLst>
              <a:gd name="connsiteX0" fmla="*/ 0 w 6858004"/>
              <a:gd name="connsiteY0" fmla="*/ 5854829 h 5854829"/>
              <a:gd name="connsiteX1" fmla="*/ 3429002 w 6858004"/>
              <a:gd name="connsiteY1" fmla="*/ 0 h 5854829"/>
              <a:gd name="connsiteX2" fmla="*/ 6858004 w 6858004"/>
              <a:gd name="connsiteY2" fmla="*/ 5854829 h 5854829"/>
              <a:gd name="connsiteX3" fmla="*/ 0 w 6858004"/>
              <a:gd name="connsiteY3" fmla="*/ 5854829 h 5854829"/>
              <a:gd name="connsiteX0" fmla="*/ 0 w 6858004"/>
              <a:gd name="connsiteY0" fmla="*/ 6845429 h 6845429"/>
              <a:gd name="connsiteX1" fmla="*/ 6858002 w 6858004"/>
              <a:gd name="connsiteY1" fmla="*/ 0 h 6845429"/>
              <a:gd name="connsiteX2" fmla="*/ 6858004 w 6858004"/>
              <a:gd name="connsiteY2" fmla="*/ 6845429 h 6845429"/>
              <a:gd name="connsiteX3" fmla="*/ 0 w 6858004"/>
              <a:gd name="connsiteY3" fmla="*/ 6845429 h 6845429"/>
              <a:gd name="connsiteX0" fmla="*/ 0 w 5895979"/>
              <a:gd name="connsiteY0" fmla="*/ 3340229 h 6845429"/>
              <a:gd name="connsiteX1" fmla="*/ 5895977 w 5895979"/>
              <a:gd name="connsiteY1" fmla="*/ 0 h 6845429"/>
              <a:gd name="connsiteX2" fmla="*/ 5895979 w 5895979"/>
              <a:gd name="connsiteY2" fmla="*/ 6845429 h 6845429"/>
              <a:gd name="connsiteX3" fmla="*/ 0 w 5895979"/>
              <a:gd name="connsiteY3" fmla="*/ 3340229 h 6845429"/>
              <a:gd name="connsiteX0" fmla="*/ 0 w 12230104"/>
              <a:gd name="connsiteY0" fmla="*/ 6826379 h 6845429"/>
              <a:gd name="connsiteX1" fmla="*/ 12230102 w 12230104"/>
              <a:gd name="connsiteY1" fmla="*/ 0 h 6845429"/>
              <a:gd name="connsiteX2" fmla="*/ 12230104 w 12230104"/>
              <a:gd name="connsiteY2" fmla="*/ 6845429 h 6845429"/>
              <a:gd name="connsiteX3" fmla="*/ 0 w 12230104"/>
              <a:gd name="connsiteY3" fmla="*/ 6826379 h 6845429"/>
              <a:gd name="connsiteX0" fmla="*/ 0 w 12201529"/>
              <a:gd name="connsiteY0" fmla="*/ 6835904 h 6845429"/>
              <a:gd name="connsiteX1" fmla="*/ 12201527 w 12201529"/>
              <a:gd name="connsiteY1" fmla="*/ 0 h 6845429"/>
              <a:gd name="connsiteX2" fmla="*/ 12201529 w 12201529"/>
              <a:gd name="connsiteY2" fmla="*/ 6845429 h 6845429"/>
              <a:gd name="connsiteX3" fmla="*/ 0 w 12201529"/>
              <a:gd name="connsiteY3" fmla="*/ 6835904 h 6845429"/>
              <a:gd name="connsiteX0" fmla="*/ 0 w 9363079"/>
              <a:gd name="connsiteY0" fmla="*/ 6835904 h 6845429"/>
              <a:gd name="connsiteX1" fmla="*/ 9363077 w 9363079"/>
              <a:gd name="connsiteY1" fmla="*/ 0 h 6845429"/>
              <a:gd name="connsiteX2" fmla="*/ 9363079 w 9363079"/>
              <a:gd name="connsiteY2" fmla="*/ 6845429 h 6845429"/>
              <a:gd name="connsiteX3" fmla="*/ 0 w 9363079"/>
              <a:gd name="connsiteY3" fmla="*/ 6835904 h 6845429"/>
              <a:gd name="connsiteX0" fmla="*/ 0 w 9564247"/>
              <a:gd name="connsiteY0" fmla="*/ 6835904 h 6863717"/>
              <a:gd name="connsiteX1" fmla="*/ 9363077 w 9564247"/>
              <a:gd name="connsiteY1" fmla="*/ 0 h 6863717"/>
              <a:gd name="connsiteX2" fmla="*/ 9564247 w 9564247"/>
              <a:gd name="connsiteY2" fmla="*/ 6863717 h 6863717"/>
              <a:gd name="connsiteX3" fmla="*/ 0 w 9564247"/>
              <a:gd name="connsiteY3" fmla="*/ 6835904 h 6863717"/>
              <a:gd name="connsiteX0" fmla="*/ 0 w 10234618"/>
              <a:gd name="connsiteY0" fmla="*/ 6970682 h 6998495"/>
              <a:gd name="connsiteX1" fmla="*/ 9363077 w 10234618"/>
              <a:gd name="connsiteY1" fmla="*/ 134778 h 6998495"/>
              <a:gd name="connsiteX2" fmla="*/ 9424039 w 10234618"/>
              <a:gd name="connsiteY2" fmla="*/ 2773967 h 6998495"/>
              <a:gd name="connsiteX3" fmla="*/ 9564247 w 10234618"/>
              <a:gd name="connsiteY3" fmla="*/ 6998495 h 6998495"/>
              <a:gd name="connsiteX4" fmla="*/ 0 w 10234618"/>
              <a:gd name="connsiteY4" fmla="*/ 6970682 h 6998495"/>
              <a:gd name="connsiteX0" fmla="*/ 0 w 10234618"/>
              <a:gd name="connsiteY0" fmla="*/ 6970682 h 6998495"/>
              <a:gd name="connsiteX1" fmla="*/ 9363077 w 10234618"/>
              <a:gd name="connsiteY1" fmla="*/ 134778 h 6998495"/>
              <a:gd name="connsiteX2" fmla="*/ 9424039 w 10234618"/>
              <a:gd name="connsiteY2" fmla="*/ 2773967 h 6998495"/>
              <a:gd name="connsiteX3" fmla="*/ 9564247 w 10234618"/>
              <a:gd name="connsiteY3" fmla="*/ 6998495 h 6998495"/>
              <a:gd name="connsiteX4" fmla="*/ 0 w 10234618"/>
              <a:gd name="connsiteY4" fmla="*/ 6970682 h 6998495"/>
              <a:gd name="connsiteX0" fmla="*/ 0 w 10234618"/>
              <a:gd name="connsiteY0" fmla="*/ 6836158 h 6863971"/>
              <a:gd name="connsiteX1" fmla="*/ 9363077 w 10234618"/>
              <a:gd name="connsiteY1" fmla="*/ 254 h 6863971"/>
              <a:gd name="connsiteX2" fmla="*/ 9424039 w 10234618"/>
              <a:gd name="connsiteY2" fmla="*/ 2639443 h 6863971"/>
              <a:gd name="connsiteX3" fmla="*/ 9564247 w 10234618"/>
              <a:gd name="connsiteY3" fmla="*/ 6863971 h 6863971"/>
              <a:gd name="connsiteX4" fmla="*/ 0 w 10234618"/>
              <a:gd name="connsiteY4" fmla="*/ 6836158 h 6863971"/>
              <a:gd name="connsiteX0" fmla="*/ 0 w 10301763"/>
              <a:gd name="connsiteY0" fmla="*/ 7345226 h 7373039"/>
              <a:gd name="connsiteX1" fmla="*/ 9363077 w 10301763"/>
              <a:gd name="connsiteY1" fmla="*/ 509322 h 7373039"/>
              <a:gd name="connsiteX2" fmla="*/ 9680071 w 10301763"/>
              <a:gd name="connsiteY2" fmla="*/ 515039 h 7373039"/>
              <a:gd name="connsiteX3" fmla="*/ 9564247 w 10301763"/>
              <a:gd name="connsiteY3" fmla="*/ 7373039 h 7373039"/>
              <a:gd name="connsiteX4" fmla="*/ 0 w 10301763"/>
              <a:gd name="connsiteY4" fmla="*/ 7345226 h 7373039"/>
              <a:gd name="connsiteX0" fmla="*/ 0 w 10301763"/>
              <a:gd name="connsiteY0" fmla="*/ 6845264 h 6873077"/>
              <a:gd name="connsiteX1" fmla="*/ 9363077 w 10301763"/>
              <a:gd name="connsiteY1" fmla="*/ 9360 h 6873077"/>
              <a:gd name="connsiteX2" fmla="*/ 9680071 w 10301763"/>
              <a:gd name="connsiteY2" fmla="*/ 15077 h 6873077"/>
              <a:gd name="connsiteX3" fmla="*/ 9564247 w 10301763"/>
              <a:gd name="connsiteY3" fmla="*/ 6873077 h 6873077"/>
              <a:gd name="connsiteX4" fmla="*/ 0 w 10301763"/>
              <a:gd name="connsiteY4" fmla="*/ 6845264 h 6873077"/>
              <a:gd name="connsiteX0" fmla="*/ 0 w 10301763"/>
              <a:gd name="connsiteY0" fmla="*/ 6845264 h 6873077"/>
              <a:gd name="connsiteX1" fmla="*/ 9363077 w 10301763"/>
              <a:gd name="connsiteY1" fmla="*/ 9360 h 6873077"/>
              <a:gd name="connsiteX2" fmla="*/ 9680071 w 10301763"/>
              <a:gd name="connsiteY2" fmla="*/ 15077 h 6873077"/>
              <a:gd name="connsiteX3" fmla="*/ 9564247 w 10301763"/>
              <a:gd name="connsiteY3" fmla="*/ 6873077 h 6873077"/>
              <a:gd name="connsiteX4" fmla="*/ 0 w 10301763"/>
              <a:gd name="connsiteY4" fmla="*/ 6845264 h 6873077"/>
              <a:gd name="connsiteX0" fmla="*/ 0 w 9683273"/>
              <a:gd name="connsiteY0" fmla="*/ 6845264 h 6873077"/>
              <a:gd name="connsiteX1" fmla="*/ 9363077 w 9683273"/>
              <a:gd name="connsiteY1" fmla="*/ 9360 h 6873077"/>
              <a:gd name="connsiteX2" fmla="*/ 9680071 w 9683273"/>
              <a:gd name="connsiteY2" fmla="*/ 15077 h 6873077"/>
              <a:gd name="connsiteX3" fmla="*/ 9564247 w 9683273"/>
              <a:gd name="connsiteY3" fmla="*/ 6873077 h 6873077"/>
              <a:gd name="connsiteX4" fmla="*/ 0 w 9683273"/>
              <a:gd name="connsiteY4" fmla="*/ 6845264 h 6873077"/>
              <a:gd name="connsiteX0" fmla="*/ 0 w 9564247"/>
              <a:gd name="connsiteY0" fmla="*/ 6867209 h 6895022"/>
              <a:gd name="connsiteX1" fmla="*/ 9363077 w 9564247"/>
              <a:gd name="connsiteY1" fmla="*/ 31305 h 6895022"/>
              <a:gd name="connsiteX2" fmla="*/ 9552055 w 9564247"/>
              <a:gd name="connsiteY2" fmla="*/ 446 h 6895022"/>
              <a:gd name="connsiteX3" fmla="*/ 9564247 w 9564247"/>
              <a:gd name="connsiteY3" fmla="*/ 6895022 h 6895022"/>
              <a:gd name="connsiteX4" fmla="*/ 0 w 9564247"/>
              <a:gd name="connsiteY4" fmla="*/ 6867209 h 6895022"/>
              <a:gd name="connsiteX0" fmla="*/ 0 w 9564247"/>
              <a:gd name="connsiteY0" fmla="*/ 6867209 h 6895022"/>
              <a:gd name="connsiteX1" fmla="*/ 9363077 w 9564247"/>
              <a:gd name="connsiteY1" fmla="*/ 31305 h 6895022"/>
              <a:gd name="connsiteX2" fmla="*/ 9552055 w 9564247"/>
              <a:gd name="connsiteY2" fmla="*/ 446 h 6895022"/>
              <a:gd name="connsiteX3" fmla="*/ 9564247 w 9564247"/>
              <a:gd name="connsiteY3" fmla="*/ 6895022 h 6895022"/>
              <a:gd name="connsiteX4" fmla="*/ 0 w 9564247"/>
              <a:gd name="connsiteY4" fmla="*/ 6867209 h 6895022"/>
              <a:gd name="connsiteX0" fmla="*/ 0 w 9567400"/>
              <a:gd name="connsiteY0" fmla="*/ 6867209 h 6895022"/>
              <a:gd name="connsiteX1" fmla="*/ 9363077 w 9567400"/>
              <a:gd name="connsiteY1" fmla="*/ 31305 h 6895022"/>
              <a:gd name="connsiteX2" fmla="*/ 9552055 w 9567400"/>
              <a:gd name="connsiteY2" fmla="*/ 446 h 6895022"/>
              <a:gd name="connsiteX3" fmla="*/ 9564247 w 9567400"/>
              <a:gd name="connsiteY3" fmla="*/ 6895022 h 6895022"/>
              <a:gd name="connsiteX4" fmla="*/ 0 w 9567400"/>
              <a:gd name="connsiteY4" fmla="*/ 6867209 h 6895022"/>
              <a:gd name="connsiteX0" fmla="*/ 0 w 9560497"/>
              <a:gd name="connsiteY0" fmla="*/ 6867209 h 6895022"/>
              <a:gd name="connsiteX1" fmla="*/ 9363077 w 9560497"/>
              <a:gd name="connsiteY1" fmla="*/ 31305 h 6895022"/>
              <a:gd name="connsiteX2" fmla="*/ 9552055 w 9560497"/>
              <a:gd name="connsiteY2" fmla="*/ 446 h 6895022"/>
              <a:gd name="connsiteX3" fmla="*/ 9520002 w 9560497"/>
              <a:gd name="connsiteY3" fmla="*/ 6895022 h 6895022"/>
              <a:gd name="connsiteX4" fmla="*/ 0 w 9560497"/>
              <a:gd name="connsiteY4" fmla="*/ 6867209 h 6895022"/>
              <a:gd name="connsiteX0" fmla="*/ 0 w 9560497"/>
              <a:gd name="connsiteY0" fmla="*/ 6882069 h 6909882"/>
              <a:gd name="connsiteX1" fmla="*/ 9392574 w 9560497"/>
              <a:gd name="connsiteY1" fmla="*/ 9294 h 6909882"/>
              <a:gd name="connsiteX2" fmla="*/ 9552055 w 9560497"/>
              <a:gd name="connsiteY2" fmla="*/ 15306 h 6909882"/>
              <a:gd name="connsiteX3" fmla="*/ 9520002 w 9560497"/>
              <a:gd name="connsiteY3" fmla="*/ 6909882 h 6909882"/>
              <a:gd name="connsiteX4" fmla="*/ 0 w 9560497"/>
              <a:gd name="connsiteY4" fmla="*/ 6882069 h 6909882"/>
              <a:gd name="connsiteX0" fmla="*/ 0 w 9560497"/>
              <a:gd name="connsiteY0" fmla="*/ 6882097 h 6909910"/>
              <a:gd name="connsiteX1" fmla="*/ 9392574 w 9560497"/>
              <a:gd name="connsiteY1" fmla="*/ 9322 h 6909910"/>
              <a:gd name="connsiteX2" fmla="*/ 9552055 w 9560497"/>
              <a:gd name="connsiteY2" fmla="*/ 15334 h 6909910"/>
              <a:gd name="connsiteX3" fmla="*/ 9520002 w 9560497"/>
              <a:gd name="connsiteY3" fmla="*/ 6909910 h 6909910"/>
              <a:gd name="connsiteX4" fmla="*/ 0 w 9560497"/>
              <a:gd name="connsiteY4" fmla="*/ 6882097 h 6909910"/>
              <a:gd name="connsiteX0" fmla="*/ 0 w 9552388"/>
              <a:gd name="connsiteY0" fmla="*/ 6882097 h 6909910"/>
              <a:gd name="connsiteX1" fmla="*/ 9392574 w 9552388"/>
              <a:gd name="connsiteY1" fmla="*/ 9322 h 6909910"/>
              <a:gd name="connsiteX2" fmla="*/ 9552055 w 9552388"/>
              <a:gd name="connsiteY2" fmla="*/ 15334 h 6909910"/>
              <a:gd name="connsiteX3" fmla="*/ 9520002 w 9552388"/>
              <a:gd name="connsiteY3" fmla="*/ 6909910 h 6909910"/>
              <a:gd name="connsiteX4" fmla="*/ 0 w 9552388"/>
              <a:gd name="connsiteY4" fmla="*/ 6882097 h 6909910"/>
              <a:gd name="connsiteX0" fmla="*/ 0 w 9549330"/>
              <a:gd name="connsiteY0" fmla="*/ 6878271 h 6906084"/>
              <a:gd name="connsiteX1" fmla="*/ 9392574 w 9549330"/>
              <a:gd name="connsiteY1" fmla="*/ 5496 h 6906084"/>
              <a:gd name="connsiteX2" fmla="*/ 9544681 w 9549330"/>
              <a:gd name="connsiteY2" fmla="*/ 41005 h 6906084"/>
              <a:gd name="connsiteX3" fmla="*/ 9520002 w 9549330"/>
              <a:gd name="connsiteY3" fmla="*/ 6906084 h 6906084"/>
              <a:gd name="connsiteX4" fmla="*/ 0 w 9549330"/>
              <a:gd name="connsiteY4" fmla="*/ 6878271 h 6906084"/>
              <a:gd name="connsiteX0" fmla="*/ 0 w 9538278"/>
              <a:gd name="connsiteY0" fmla="*/ 6884017 h 6911830"/>
              <a:gd name="connsiteX1" fmla="*/ 9392574 w 9538278"/>
              <a:gd name="connsiteY1" fmla="*/ 11242 h 6911830"/>
              <a:gd name="connsiteX2" fmla="*/ 9515185 w 9538278"/>
              <a:gd name="connsiteY2" fmla="*/ 9880 h 6911830"/>
              <a:gd name="connsiteX3" fmla="*/ 9520002 w 9538278"/>
              <a:gd name="connsiteY3" fmla="*/ 6911830 h 6911830"/>
              <a:gd name="connsiteX4" fmla="*/ 0 w 9538278"/>
              <a:gd name="connsiteY4" fmla="*/ 6884017 h 6911830"/>
              <a:gd name="connsiteX0" fmla="*/ 0 w 9538278"/>
              <a:gd name="connsiteY0" fmla="*/ 6884017 h 6911830"/>
              <a:gd name="connsiteX1" fmla="*/ 9392574 w 9538278"/>
              <a:gd name="connsiteY1" fmla="*/ 11242 h 6911830"/>
              <a:gd name="connsiteX2" fmla="*/ 9515185 w 9538278"/>
              <a:gd name="connsiteY2" fmla="*/ 9880 h 6911830"/>
              <a:gd name="connsiteX3" fmla="*/ 9520002 w 9538278"/>
              <a:gd name="connsiteY3" fmla="*/ 6911830 h 6911830"/>
              <a:gd name="connsiteX4" fmla="*/ 0 w 9538278"/>
              <a:gd name="connsiteY4" fmla="*/ 6884017 h 6911830"/>
              <a:gd name="connsiteX0" fmla="*/ 0 w 7582255"/>
              <a:gd name="connsiteY0" fmla="*/ 6896717 h 6911830"/>
              <a:gd name="connsiteX1" fmla="*/ 7436551 w 7582255"/>
              <a:gd name="connsiteY1" fmla="*/ 11242 h 6911830"/>
              <a:gd name="connsiteX2" fmla="*/ 7559162 w 7582255"/>
              <a:gd name="connsiteY2" fmla="*/ 9880 h 6911830"/>
              <a:gd name="connsiteX3" fmla="*/ 7563979 w 7582255"/>
              <a:gd name="connsiteY3" fmla="*/ 6911830 h 6911830"/>
              <a:gd name="connsiteX4" fmla="*/ 0 w 7582255"/>
              <a:gd name="connsiteY4" fmla="*/ 6896717 h 6911830"/>
              <a:gd name="connsiteX0" fmla="*/ 0 w 7582255"/>
              <a:gd name="connsiteY0" fmla="*/ 6896717 h 6911830"/>
              <a:gd name="connsiteX1" fmla="*/ 7436551 w 7582255"/>
              <a:gd name="connsiteY1" fmla="*/ 11242 h 6911830"/>
              <a:gd name="connsiteX2" fmla="*/ 7559162 w 7582255"/>
              <a:gd name="connsiteY2" fmla="*/ 9880 h 6911830"/>
              <a:gd name="connsiteX3" fmla="*/ 7563979 w 7582255"/>
              <a:gd name="connsiteY3" fmla="*/ 6911830 h 6911830"/>
              <a:gd name="connsiteX4" fmla="*/ 0 w 7582255"/>
              <a:gd name="connsiteY4" fmla="*/ 6896717 h 6911830"/>
              <a:gd name="connsiteX0" fmla="*/ 58 w 7582313"/>
              <a:gd name="connsiteY0" fmla="*/ 6896717 h 6911830"/>
              <a:gd name="connsiteX1" fmla="*/ 7436609 w 7582313"/>
              <a:gd name="connsiteY1" fmla="*/ 11242 h 6911830"/>
              <a:gd name="connsiteX2" fmla="*/ 7559220 w 7582313"/>
              <a:gd name="connsiteY2" fmla="*/ 9880 h 6911830"/>
              <a:gd name="connsiteX3" fmla="*/ 7564037 w 7582313"/>
              <a:gd name="connsiteY3" fmla="*/ 6911830 h 6911830"/>
              <a:gd name="connsiteX4" fmla="*/ 58 w 7582313"/>
              <a:gd name="connsiteY4" fmla="*/ 6896717 h 6911830"/>
              <a:gd name="connsiteX0" fmla="*/ 55 w 7564034"/>
              <a:gd name="connsiteY0" fmla="*/ 6972028 h 6987141"/>
              <a:gd name="connsiteX1" fmla="*/ 7436606 w 7564034"/>
              <a:gd name="connsiteY1" fmla="*/ 86553 h 6987141"/>
              <a:gd name="connsiteX2" fmla="*/ 7559217 w 7564034"/>
              <a:gd name="connsiteY2" fmla="*/ 85191 h 6987141"/>
              <a:gd name="connsiteX3" fmla="*/ 7564034 w 7564034"/>
              <a:gd name="connsiteY3" fmla="*/ 6987141 h 6987141"/>
              <a:gd name="connsiteX4" fmla="*/ 55 w 7564034"/>
              <a:gd name="connsiteY4" fmla="*/ 6972028 h 6987141"/>
              <a:gd name="connsiteX0" fmla="*/ 0 w 7563979"/>
              <a:gd name="connsiteY0" fmla="*/ 6972028 h 6987141"/>
              <a:gd name="connsiteX1" fmla="*/ 7436551 w 7563979"/>
              <a:gd name="connsiteY1" fmla="*/ 86553 h 6987141"/>
              <a:gd name="connsiteX2" fmla="*/ 7559162 w 7563979"/>
              <a:gd name="connsiteY2" fmla="*/ 85191 h 6987141"/>
              <a:gd name="connsiteX3" fmla="*/ 7563979 w 7563979"/>
              <a:gd name="connsiteY3" fmla="*/ 6987141 h 6987141"/>
              <a:gd name="connsiteX4" fmla="*/ 0 w 7563979"/>
              <a:gd name="connsiteY4" fmla="*/ 6972028 h 6987141"/>
              <a:gd name="connsiteX0" fmla="*/ 0 w 7563979"/>
              <a:gd name="connsiteY0" fmla="*/ 6972028 h 6987141"/>
              <a:gd name="connsiteX1" fmla="*/ 7436551 w 7563979"/>
              <a:gd name="connsiteY1" fmla="*/ 86553 h 6987141"/>
              <a:gd name="connsiteX2" fmla="*/ 7559162 w 7563979"/>
              <a:gd name="connsiteY2" fmla="*/ 85191 h 6987141"/>
              <a:gd name="connsiteX3" fmla="*/ 7563979 w 7563979"/>
              <a:gd name="connsiteY3" fmla="*/ 6987141 h 6987141"/>
              <a:gd name="connsiteX4" fmla="*/ 0 w 7563979"/>
              <a:gd name="connsiteY4" fmla="*/ 6972028 h 6987141"/>
              <a:gd name="connsiteX0" fmla="*/ 0 w 7563979"/>
              <a:gd name="connsiteY0" fmla="*/ 6972028 h 6987141"/>
              <a:gd name="connsiteX1" fmla="*/ 7436551 w 7563979"/>
              <a:gd name="connsiteY1" fmla="*/ 86553 h 6987141"/>
              <a:gd name="connsiteX2" fmla="*/ 7559162 w 7563979"/>
              <a:gd name="connsiteY2" fmla="*/ 85191 h 6987141"/>
              <a:gd name="connsiteX3" fmla="*/ 7563979 w 7563979"/>
              <a:gd name="connsiteY3" fmla="*/ 6987141 h 6987141"/>
              <a:gd name="connsiteX4" fmla="*/ 0 w 7563979"/>
              <a:gd name="connsiteY4" fmla="*/ 6972028 h 6987141"/>
              <a:gd name="connsiteX0" fmla="*/ 0 w 6979712"/>
              <a:gd name="connsiteY0" fmla="*/ 6972028 h 6987141"/>
              <a:gd name="connsiteX1" fmla="*/ 6852284 w 6979712"/>
              <a:gd name="connsiteY1" fmla="*/ 86553 h 6987141"/>
              <a:gd name="connsiteX2" fmla="*/ 6974895 w 6979712"/>
              <a:gd name="connsiteY2" fmla="*/ 85191 h 6987141"/>
              <a:gd name="connsiteX3" fmla="*/ 6979712 w 6979712"/>
              <a:gd name="connsiteY3" fmla="*/ 6987141 h 6987141"/>
              <a:gd name="connsiteX4" fmla="*/ 0 w 6979712"/>
              <a:gd name="connsiteY4" fmla="*/ 6972028 h 6987141"/>
              <a:gd name="connsiteX0" fmla="*/ 0 w 6979712"/>
              <a:gd name="connsiteY0" fmla="*/ 6972028 h 6987141"/>
              <a:gd name="connsiteX1" fmla="*/ 6852284 w 6979712"/>
              <a:gd name="connsiteY1" fmla="*/ 86553 h 6987141"/>
              <a:gd name="connsiteX2" fmla="*/ 6974895 w 6979712"/>
              <a:gd name="connsiteY2" fmla="*/ 85191 h 6987141"/>
              <a:gd name="connsiteX3" fmla="*/ 6979712 w 6979712"/>
              <a:gd name="connsiteY3" fmla="*/ 6987141 h 6987141"/>
              <a:gd name="connsiteX4" fmla="*/ 0 w 6979712"/>
              <a:gd name="connsiteY4" fmla="*/ 6972028 h 6987141"/>
              <a:gd name="connsiteX0" fmla="*/ 0 w 6839996"/>
              <a:gd name="connsiteY0" fmla="*/ 6984728 h 6987141"/>
              <a:gd name="connsiteX1" fmla="*/ 6712568 w 6839996"/>
              <a:gd name="connsiteY1" fmla="*/ 86553 h 6987141"/>
              <a:gd name="connsiteX2" fmla="*/ 6835179 w 6839996"/>
              <a:gd name="connsiteY2" fmla="*/ 85191 h 6987141"/>
              <a:gd name="connsiteX3" fmla="*/ 6839996 w 6839996"/>
              <a:gd name="connsiteY3" fmla="*/ 6987141 h 6987141"/>
              <a:gd name="connsiteX4" fmla="*/ 0 w 6839996"/>
              <a:gd name="connsiteY4" fmla="*/ 6984728 h 6987141"/>
              <a:gd name="connsiteX0" fmla="*/ 0 w 6839996"/>
              <a:gd name="connsiteY0" fmla="*/ 6984728 h 6987141"/>
              <a:gd name="connsiteX1" fmla="*/ 6712568 w 6839996"/>
              <a:gd name="connsiteY1" fmla="*/ 86553 h 6987141"/>
              <a:gd name="connsiteX2" fmla="*/ 6835179 w 6839996"/>
              <a:gd name="connsiteY2" fmla="*/ 85191 h 6987141"/>
              <a:gd name="connsiteX3" fmla="*/ 6839996 w 6839996"/>
              <a:gd name="connsiteY3" fmla="*/ 6987141 h 6987141"/>
              <a:gd name="connsiteX4" fmla="*/ 0 w 6839996"/>
              <a:gd name="connsiteY4" fmla="*/ 6984728 h 698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9996" h="6987141">
                <a:moveTo>
                  <a:pt x="0" y="6984728"/>
                </a:moveTo>
                <a:cubicBezTo>
                  <a:pt x="1325115" y="5580630"/>
                  <a:pt x="5419917" y="1223178"/>
                  <a:pt x="6712568" y="86553"/>
                </a:cubicBezTo>
                <a:cubicBezTo>
                  <a:pt x="6931407" y="-105871"/>
                  <a:pt x="6755438" y="82185"/>
                  <a:pt x="6835179" y="85191"/>
                </a:cubicBezTo>
                <a:cubicBezTo>
                  <a:pt x="6817088" y="1251267"/>
                  <a:pt x="6827577" y="6247278"/>
                  <a:pt x="6839996" y="6987141"/>
                </a:cubicBezTo>
                <a:lnTo>
                  <a:pt x="0" y="6984728"/>
                </a:lnTo>
                <a:close/>
              </a:path>
            </a:pathLst>
          </a:custGeom>
          <a:solidFill>
            <a:schemeClr val="bg1">
              <a:alpha val="0"/>
            </a:schemeClr>
          </a:solidFill>
        </p:spPr>
        <p:txBody>
          <a:bodyPr/>
          <a:lstStyle>
            <a:lvl1pPr marL="0" indent="0">
              <a:buNone/>
              <a:defRPr/>
            </a:lvl1pPr>
          </a:lstStyle>
          <a:p>
            <a:r>
              <a:rPr lang="en-GB" dirty="0"/>
              <a:t> </a:t>
            </a:r>
          </a:p>
        </p:txBody>
      </p:sp>
    </p:spTree>
    <p:extLst>
      <p:ext uri="{BB962C8B-B14F-4D97-AF65-F5344CB8AC3E}">
        <p14:creationId xmlns:p14="http://schemas.microsoft.com/office/powerpoint/2010/main" val="3873804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704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IC - Full Slide Element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FDCF3B-A0C6-422B-A89F-BE08BE29398E}"/>
              </a:ext>
            </a:extLst>
          </p:cNvPr>
          <p:cNvSpPr>
            <a:spLocks noGrp="1"/>
          </p:cNvSpPr>
          <p:nvPr>
            <p:ph type="pic" sz="quarter" idx="10" hasCustomPrompt="1"/>
          </p:nvPr>
        </p:nvSpPr>
        <p:spPr>
          <a:xfrm>
            <a:off x="0" y="0"/>
            <a:ext cx="12192000" cy="6858000"/>
          </a:xfrm>
          <a:solidFill>
            <a:schemeClr val="tx1">
              <a:lumMod val="50000"/>
              <a:lumOff val="50000"/>
              <a:alpha val="0"/>
            </a:schemeClr>
          </a:solidFill>
        </p:spPr>
        <p:txBody>
          <a:bodyPr/>
          <a:lstStyle>
            <a:lvl1pPr marL="0" indent="0">
              <a:buNone/>
              <a:defRPr/>
            </a:lvl1pPr>
          </a:lstStyle>
          <a:p>
            <a:r>
              <a:rPr lang="en-US" dirty="0"/>
              <a:t> </a:t>
            </a:r>
          </a:p>
        </p:txBody>
      </p:sp>
    </p:spTree>
    <p:extLst>
      <p:ext uri="{BB962C8B-B14F-4D97-AF65-F5344CB8AC3E}">
        <p14:creationId xmlns:p14="http://schemas.microsoft.com/office/powerpoint/2010/main" val="1304447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nimated - Right Slide Element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BD5ABBC-9BCA-4AA2-8AF9-0AC4A9504EC4}"/>
              </a:ext>
            </a:extLst>
          </p:cNvPr>
          <p:cNvSpPr>
            <a:spLocks noGrp="1"/>
          </p:cNvSpPr>
          <p:nvPr>
            <p:ph type="pic" sz="quarter" idx="10" hasCustomPrompt="1"/>
          </p:nvPr>
        </p:nvSpPr>
        <p:spPr>
          <a:xfrm>
            <a:off x="2700906" y="-35542"/>
            <a:ext cx="9538278" cy="6911830"/>
          </a:xfrm>
          <a:custGeom>
            <a:avLst/>
            <a:gdLst>
              <a:gd name="connsiteX0" fmla="*/ 0 w 6858004"/>
              <a:gd name="connsiteY0" fmla="*/ 5854829 h 5854829"/>
              <a:gd name="connsiteX1" fmla="*/ 3429002 w 6858004"/>
              <a:gd name="connsiteY1" fmla="*/ 0 h 5854829"/>
              <a:gd name="connsiteX2" fmla="*/ 6858004 w 6858004"/>
              <a:gd name="connsiteY2" fmla="*/ 5854829 h 5854829"/>
              <a:gd name="connsiteX3" fmla="*/ 0 w 6858004"/>
              <a:gd name="connsiteY3" fmla="*/ 5854829 h 5854829"/>
              <a:gd name="connsiteX0" fmla="*/ 0 w 6858004"/>
              <a:gd name="connsiteY0" fmla="*/ 6845429 h 6845429"/>
              <a:gd name="connsiteX1" fmla="*/ 6858002 w 6858004"/>
              <a:gd name="connsiteY1" fmla="*/ 0 h 6845429"/>
              <a:gd name="connsiteX2" fmla="*/ 6858004 w 6858004"/>
              <a:gd name="connsiteY2" fmla="*/ 6845429 h 6845429"/>
              <a:gd name="connsiteX3" fmla="*/ 0 w 6858004"/>
              <a:gd name="connsiteY3" fmla="*/ 6845429 h 6845429"/>
              <a:gd name="connsiteX0" fmla="*/ 0 w 5895979"/>
              <a:gd name="connsiteY0" fmla="*/ 3340229 h 6845429"/>
              <a:gd name="connsiteX1" fmla="*/ 5895977 w 5895979"/>
              <a:gd name="connsiteY1" fmla="*/ 0 h 6845429"/>
              <a:gd name="connsiteX2" fmla="*/ 5895979 w 5895979"/>
              <a:gd name="connsiteY2" fmla="*/ 6845429 h 6845429"/>
              <a:gd name="connsiteX3" fmla="*/ 0 w 5895979"/>
              <a:gd name="connsiteY3" fmla="*/ 3340229 h 6845429"/>
              <a:gd name="connsiteX0" fmla="*/ 0 w 12230104"/>
              <a:gd name="connsiteY0" fmla="*/ 6826379 h 6845429"/>
              <a:gd name="connsiteX1" fmla="*/ 12230102 w 12230104"/>
              <a:gd name="connsiteY1" fmla="*/ 0 h 6845429"/>
              <a:gd name="connsiteX2" fmla="*/ 12230104 w 12230104"/>
              <a:gd name="connsiteY2" fmla="*/ 6845429 h 6845429"/>
              <a:gd name="connsiteX3" fmla="*/ 0 w 12230104"/>
              <a:gd name="connsiteY3" fmla="*/ 6826379 h 6845429"/>
              <a:gd name="connsiteX0" fmla="*/ 0 w 12201529"/>
              <a:gd name="connsiteY0" fmla="*/ 6835904 h 6845429"/>
              <a:gd name="connsiteX1" fmla="*/ 12201527 w 12201529"/>
              <a:gd name="connsiteY1" fmla="*/ 0 h 6845429"/>
              <a:gd name="connsiteX2" fmla="*/ 12201529 w 12201529"/>
              <a:gd name="connsiteY2" fmla="*/ 6845429 h 6845429"/>
              <a:gd name="connsiteX3" fmla="*/ 0 w 12201529"/>
              <a:gd name="connsiteY3" fmla="*/ 6835904 h 6845429"/>
              <a:gd name="connsiteX0" fmla="*/ 0 w 9363079"/>
              <a:gd name="connsiteY0" fmla="*/ 6835904 h 6845429"/>
              <a:gd name="connsiteX1" fmla="*/ 9363077 w 9363079"/>
              <a:gd name="connsiteY1" fmla="*/ 0 h 6845429"/>
              <a:gd name="connsiteX2" fmla="*/ 9363079 w 9363079"/>
              <a:gd name="connsiteY2" fmla="*/ 6845429 h 6845429"/>
              <a:gd name="connsiteX3" fmla="*/ 0 w 9363079"/>
              <a:gd name="connsiteY3" fmla="*/ 6835904 h 6845429"/>
              <a:gd name="connsiteX0" fmla="*/ 0 w 9564247"/>
              <a:gd name="connsiteY0" fmla="*/ 6835904 h 6863717"/>
              <a:gd name="connsiteX1" fmla="*/ 9363077 w 9564247"/>
              <a:gd name="connsiteY1" fmla="*/ 0 h 6863717"/>
              <a:gd name="connsiteX2" fmla="*/ 9564247 w 9564247"/>
              <a:gd name="connsiteY2" fmla="*/ 6863717 h 6863717"/>
              <a:gd name="connsiteX3" fmla="*/ 0 w 9564247"/>
              <a:gd name="connsiteY3" fmla="*/ 6835904 h 6863717"/>
              <a:gd name="connsiteX0" fmla="*/ 0 w 10234618"/>
              <a:gd name="connsiteY0" fmla="*/ 6970682 h 6998495"/>
              <a:gd name="connsiteX1" fmla="*/ 9363077 w 10234618"/>
              <a:gd name="connsiteY1" fmla="*/ 134778 h 6998495"/>
              <a:gd name="connsiteX2" fmla="*/ 9424039 w 10234618"/>
              <a:gd name="connsiteY2" fmla="*/ 2773967 h 6998495"/>
              <a:gd name="connsiteX3" fmla="*/ 9564247 w 10234618"/>
              <a:gd name="connsiteY3" fmla="*/ 6998495 h 6998495"/>
              <a:gd name="connsiteX4" fmla="*/ 0 w 10234618"/>
              <a:gd name="connsiteY4" fmla="*/ 6970682 h 6998495"/>
              <a:gd name="connsiteX0" fmla="*/ 0 w 10234618"/>
              <a:gd name="connsiteY0" fmla="*/ 6970682 h 6998495"/>
              <a:gd name="connsiteX1" fmla="*/ 9363077 w 10234618"/>
              <a:gd name="connsiteY1" fmla="*/ 134778 h 6998495"/>
              <a:gd name="connsiteX2" fmla="*/ 9424039 w 10234618"/>
              <a:gd name="connsiteY2" fmla="*/ 2773967 h 6998495"/>
              <a:gd name="connsiteX3" fmla="*/ 9564247 w 10234618"/>
              <a:gd name="connsiteY3" fmla="*/ 6998495 h 6998495"/>
              <a:gd name="connsiteX4" fmla="*/ 0 w 10234618"/>
              <a:gd name="connsiteY4" fmla="*/ 6970682 h 6998495"/>
              <a:gd name="connsiteX0" fmla="*/ 0 w 10234618"/>
              <a:gd name="connsiteY0" fmla="*/ 6836158 h 6863971"/>
              <a:gd name="connsiteX1" fmla="*/ 9363077 w 10234618"/>
              <a:gd name="connsiteY1" fmla="*/ 254 h 6863971"/>
              <a:gd name="connsiteX2" fmla="*/ 9424039 w 10234618"/>
              <a:gd name="connsiteY2" fmla="*/ 2639443 h 6863971"/>
              <a:gd name="connsiteX3" fmla="*/ 9564247 w 10234618"/>
              <a:gd name="connsiteY3" fmla="*/ 6863971 h 6863971"/>
              <a:gd name="connsiteX4" fmla="*/ 0 w 10234618"/>
              <a:gd name="connsiteY4" fmla="*/ 6836158 h 6863971"/>
              <a:gd name="connsiteX0" fmla="*/ 0 w 10301763"/>
              <a:gd name="connsiteY0" fmla="*/ 7345226 h 7373039"/>
              <a:gd name="connsiteX1" fmla="*/ 9363077 w 10301763"/>
              <a:gd name="connsiteY1" fmla="*/ 509322 h 7373039"/>
              <a:gd name="connsiteX2" fmla="*/ 9680071 w 10301763"/>
              <a:gd name="connsiteY2" fmla="*/ 515039 h 7373039"/>
              <a:gd name="connsiteX3" fmla="*/ 9564247 w 10301763"/>
              <a:gd name="connsiteY3" fmla="*/ 7373039 h 7373039"/>
              <a:gd name="connsiteX4" fmla="*/ 0 w 10301763"/>
              <a:gd name="connsiteY4" fmla="*/ 7345226 h 7373039"/>
              <a:gd name="connsiteX0" fmla="*/ 0 w 10301763"/>
              <a:gd name="connsiteY0" fmla="*/ 6845264 h 6873077"/>
              <a:gd name="connsiteX1" fmla="*/ 9363077 w 10301763"/>
              <a:gd name="connsiteY1" fmla="*/ 9360 h 6873077"/>
              <a:gd name="connsiteX2" fmla="*/ 9680071 w 10301763"/>
              <a:gd name="connsiteY2" fmla="*/ 15077 h 6873077"/>
              <a:gd name="connsiteX3" fmla="*/ 9564247 w 10301763"/>
              <a:gd name="connsiteY3" fmla="*/ 6873077 h 6873077"/>
              <a:gd name="connsiteX4" fmla="*/ 0 w 10301763"/>
              <a:gd name="connsiteY4" fmla="*/ 6845264 h 6873077"/>
              <a:gd name="connsiteX0" fmla="*/ 0 w 10301763"/>
              <a:gd name="connsiteY0" fmla="*/ 6845264 h 6873077"/>
              <a:gd name="connsiteX1" fmla="*/ 9363077 w 10301763"/>
              <a:gd name="connsiteY1" fmla="*/ 9360 h 6873077"/>
              <a:gd name="connsiteX2" fmla="*/ 9680071 w 10301763"/>
              <a:gd name="connsiteY2" fmla="*/ 15077 h 6873077"/>
              <a:gd name="connsiteX3" fmla="*/ 9564247 w 10301763"/>
              <a:gd name="connsiteY3" fmla="*/ 6873077 h 6873077"/>
              <a:gd name="connsiteX4" fmla="*/ 0 w 10301763"/>
              <a:gd name="connsiteY4" fmla="*/ 6845264 h 6873077"/>
              <a:gd name="connsiteX0" fmla="*/ 0 w 9683273"/>
              <a:gd name="connsiteY0" fmla="*/ 6845264 h 6873077"/>
              <a:gd name="connsiteX1" fmla="*/ 9363077 w 9683273"/>
              <a:gd name="connsiteY1" fmla="*/ 9360 h 6873077"/>
              <a:gd name="connsiteX2" fmla="*/ 9680071 w 9683273"/>
              <a:gd name="connsiteY2" fmla="*/ 15077 h 6873077"/>
              <a:gd name="connsiteX3" fmla="*/ 9564247 w 9683273"/>
              <a:gd name="connsiteY3" fmla="*/ 6873077 h 6873077"/>
              <a:gd name="connsiteX4" fmla="*/ 0 w 9683273"/>
              <a:gd name="connsiteY4" fmla="*/ 6845264 h 6873077"/>
              <a:gd name="connsiteX0" fmla="*/ 0 w 9564247"/>
              <a:gd name="connsiteY0" fmla="*/ 6867209 h 6895022"/>
              <a:gd name="connsiteX1" fmla="*/ 9363077 w 9564247"/>
              <a:gd name="connsiteY1" fmla="*/ 31305 h 6895022"/>
              <a:gd name="connsiteX2" fmla="*/ 9552055 w 9564247"/>
              <a:gd name="connsiteY2" fmla="*/ 446 h 6895022"/>
              <a:gd name="connsiteX3" fmla="*/ 9564247 w 9564247"/>
              <a:gd name="connsiteY3" fmla="*/ 6895022 h 6895022"/>
              <a:gd name="connsiteX4" fmla="*/ 0 w 9564247"/>
              <a:gd name="connsiteY4" fmla="*/ 6867209 h 6895022"/>
              <a:gd name="connsiteX0" fmla="*/ 0 w 9564247"/>
              <a:gd name="connsiteY0" fmla="*/ 6867209 h 6895022"/>
              <a:gd name="connsiteX1" fmla="*/ 9363077 w 9564247"/>
              <a:gd name="connsiteY1" fmla="*/ 31305 h 6895022"/>
              <a:gd name="connsiteX2" fmla="*/ 9552055 w 9564247"/>
              <a:gd name="connsiteY2" fmla="*/ 446 h 6895022"/>
              <a:gd name="connsiteX3" fmla="*/ 9564247 w 9564247"/>
              <a:gd name="connsiteY3" fmla="*/ 6895022 h 6895022"/>
              <a:gd name="connsiteX4" fmla="*/ 0 w 9564247"/>
              <a:gd name="connsiteY4" fmla="*/ 6867209 h 6895022"/>
              <a:gd name="connsiteX0" fmla="*/ 0 w 9567400"/>
              <a:gd name="connsiteY0" fmla="*/ 6867209 h 6895022"/>
              <a:gd name="connsiteX1" fmla="*/ 9363077 w 9567400"/>
              <a:gd name="connsiteY1" fmla="*/ 31305 h 6895022"/>
              <a:gd name="connsiteX2" fmla="*/ 9552055 w 9567400"/>
              <a:gd name="connsiteY2" fmla="*/ 446 h 6895022"/>
              <a:gd name="connsiteX3" fmla="*/ 9564247 w 9567400"/>
              <a:gd name="connsiteY3" fmla="*/ 6895022 h 6895022"/>
              <a:gd name="connsiteX4" fmla="*/ 0 w 9567400"/>
              <a:gd name="connsiteY4" fmla="*/ 6867209 h 6895022"/>
              <a:gd name="connsiteX0" fmla="*/ 0 w 9560497"/>
              <a:gd name="connsiteY0" fmla="*/ 6867209 h 6895022"/>
              <a:gd name="connsiteX1" fmla="*/ 9363077 w 9560497"/>
              <a:gd name="connsiteY1" fmla="*/ 31305 h 6895022"/>
              <a:gd name="connsiteX2" fmla="*/ 9552055 w 9560497"/>
              <a:gd name="connsiteY2" fmla="*/ 446 h 6895022"/>
              <a:gd name="connsiteX3" fmla="*/ 9520002 w 9560497"/>
              <a:gd name="connsiteY3" fmla="*/ 6895022 h 6895022"/>
              <a:gd name="connsiteX4" fmla="*/ 0 w 9560497"/>
              <a:gd name="connsiteY4" fmla="*/ 6867209 h 6895022"/>
              <a:gd name="connsiteX0" fmla="*/ 0 w 9560497"/>
              <a:gd name="connsiteY0" fmla="*/ 6882069 h 6909882"/>
              <a:gd name="connsiteX1" fmla="*/ 9392574 w 9560497"/>
              <a:gd name="connsiteY1" fmla="*/ 9294 h 6909882"/>
              <a:gd name="connsiteX2" fmla="*/ 9552055 w 9560497"/>
              <a:gd name="connsiteY2" fmla="*/ 15306 h 6909882"/>
              <a:gd name="connsiteX3" fmla="*/ 9520002 w 9560497"/>
              <a:gd name="connsiteY3" fmla="*/ 6909882 h 6909882"/>
              <a:gd name="connsiteX4" fmla="*/ 0 w 9560497"/>
              <a:gd name="connsiteY4" fmla="*/ 6882069 h 6909882"/>
              <a:gd name="connsiteX0" fmla="*/ 0 w 9560497"/>
              <a:gd name="connsiteY0" fmla="*/ 6882097 h 6909910"/>
              <a:gd name="connsiteX1" fmla="*/ 9392574 w 9560497"/>
              <a:gd name="connsiteY1" fmla="*/ 9322 h 6909910"/>
              <a:gd name="connsiteX2" fmla="*/ 9552055 w 9560497"/>
              <a:gd name="connsiteY2" fmla="*/ 15334 h 6909910"/>
              <a:gd name="connsiteX3" fmla="*/ 9520002 w 9560497"/>
              <a:gd name="connsiteY3" fmla="*/ 6909910 h 6909910"/>
              <a:gd name="connsiteX4" fmla="*/ 0 w 9560497"/>
              <a:gd name="connsiteY4" fmla="*/ 6882097 h 6909910"/>
              <a:gd name="connsiteX0" fmla="*/ 0 w 9552388"/>
              <a:gd name="connsiteY0" fmla="*/ 6882097 h 6909910"/>
              <a:gd name="connsiteX1" fmla="*/ 9392574 w 9552388"/>
              <a:gd name="connsiteY1" fmla="*/ 9322 h 6909910"/>
              <a:gd name="connsiteX2" fmla="*/ 9552055 w 9552388"/>
              <a:gd name="connsiteY2" fmla="*/ 15334 h 6909910"/>
              <a:gd name="connsiteX3" fmla="*/ 9520002 w 9552388"/>
              <a:gd name="connsiteY3" fmla="*/ 6909910 h 6909910"/>
              <a:gd name="connsiteX4" fmla="*/ 0 w 9552388"/>
              <a:gd name="connsiteY4" fmla="*/ 6882097 h 6909910"/>
              <a:gd name="connsiteX0" fmla="*/ 0 w 9549330"/>
              <a:gd name="connsiteY0" fmla="*/ 6878271 h 6906084"/>
              <a:gd name="connsiteX1" fmla="*/ 9392574 w 9549330"/>
              <a:gd name="connsiteY1" fmla="*/ 5496 h 6906084"/>
              <a:gd name="connsiteX2" fmla="*/ 9544681 w 9549330"/>
              <a:gd name="connsiteY2" fmla="*/ 41005 h 6906084"/>
              <a:gd name="connsiteX3" fmla="*/ 9520002 w 9549330"/>
              <a:gd name="connsiteY3" fmla="*/ 6906084 h 6906084"/>
              <a:gd name="connsiteX4" fmla="*/ 0 w 9549330"/>
              <a:gd name="connsiteY4" fmla="*/ 6878271 h 6906084"/>
              <a:gd name="connsiteX0" fmla="*/ 0 w 9538278"/>
              <a:gd name="connsiteY0" fmla="*/ 6884017 h 6911830"/>
              <a:gd name="connsiteX1" fmla="*/ 9392574 w 9538278"/>
              <a:gd name="connsiteY1" fmla="*/ 11242 h 6911830"/>
              <a:gd name="connsiteX2" fmla="*/ 9515185 w 9538278"/>
              <a:gd name="connsiteY2" fmla="*/ 9880 h 6911830"/>
              <a:gd name="connsiteX3" fmla="*/ 9520002 w 9538278"/>
              <a:gd name="connsiteY3" fmla="*/ 6911830 h 6911830"/>
              <a:gd name="connsiteX4" fmla="*/ 0 w 9538278"/>
              <a:gd name="connsiteY4" fmla="*/ 6884017 h 6911830"/>
              <a:gd name="connsiteX0" fmla="*/ 0 w 9538278"/>
              <a:gd name="connsiteY0" fmla="*/ 6884017 h 6911830"/>
              <a:gd name="connsiteX1" fmla="*/ 9392574 w 9538278"/>
              <a:gd name="connsiteY1" fmla="*/ 11242 h 6911830"/>
              <a:gd name="connsiteX2" fmla="*/ 9515185 w 9538278"/>
              <a:gd name="connsiteY2" fmla="*/ 9880 h 6911830"/>
              <a:gd name="connsiteX3" fmla="*/ 9520002 w 9538278"/>
              <a:gd name="connsiteY3" fmla="*/ 6911830 h 6911830"/>
              <a:gd name="connsiteX4" fmla="*/ 0 w 9538278"/>
              <a:gd name="connsiteY4" fmla="*/ 6884017 h 6911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8278" h="6911830">
                <a:moveTo>
                  <a:pt x="0" y="6884017"/>
                </a:moveTo>
                <a:lnTo>
                  <a:pt x="9392574" y="11242"/>
                </a:lnTo>
                <a:cubicBezTo>
                  <a:pt x="9683087" y="-11554"/>
                  <a:pt x="9435444" y="6874"/>
                  <a:pt x="9515185" y="9880"/>
                </a:cubicBezTo>
                <a:cubicBezTo>
                  <a:pt x="9497094" y="1175956"/>
                  <a:pt x="9507583" y="6171967"/>
                  <a:pt x="9520002" y="6911830"/>
                </a:cubicBezTo>
                <a:lnTo>
                  <a:pt x="0" y="6884017"/>
                </a:lnTo>
                <a:close/>
              </a:path>
            </a:pathLst>
          </a:custGeom>
          <a:solidFill>
            <a:schemeClr val="bg1">
              <a:alpha val="0"/>
            </a:schemeClr>
          </a:solidFill>
        </p:spPr>
        <p:txBody>
          <a:bodyPr/>
          <a:lstStyle>
            <a:lvl1pPr marL="0" indent="0">
              <a:buNone/>
              <a:defRPr/>
            </a:lvl1pPr>
          </a:lstStyle>
          <a:p>
            <a:r>
              <a:rPr lang="en-GB" dirty="0"/>
              <a:t> </a:t>
            </a:r>
          </a:p>
        </p:txBody>
      </p:sp>
    </p:spTree>
    <p:extLst>
      <p:ext uri="{BB962C8B-B14F-4D97-AF65-F5344CB8AC3E}">
        <p14:creationId xmlns:p14="http://schemas.microsoft.com/office/powerpoint/2010/main" val="3720388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nimated - Left Slide Element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BD5ABBC-9BCA-4AA2-8AF9-0AC4A9504EC4}"/>
              </a:ext>
            </a:extLst>
          </p:cNvPr>
          <p:cNvSpPr>
            <a:spLocks noGrp="1"/>
          </p:cNvSpPr>
          <p:nvPr>
            <p:ph type="pic" sz="quarter" idx="10" hasCustomPrompt="1"/>
          </p:nvPr>
        </p:nvSpPr>
        <p:spPr>
          <a:xfrm flipH="1">
            <a:off x="-7127" y="-110854"/>
            <a:ext cx="6839218" cy="6987141"/>
          </a:xfrm>
          <a:custGeom>
            <a:avLst/>
            <a:gdLst>
              <a:gd name="connsiteX0" fmla="*/ 0 w 6858004"/>
              <a:gd name="connsiteY0" fmla="*/ 5854829 h 5854829"/>
              <a:gd name="connsiteX1" fmla="*/ 3429002 w 6858004"/>
              <a:gd name="connsiteY1" fmla="*/ 0 h 5854829"/>
              <a:gd name="connsiteX2" fmla="*/ 6858004 w 6858004"/>
              <a:gd name="connsiteY2" fmla="*/ 5854829 h 5854829"/>
              <a:gd name="connsiteX3" fmla="*/ 0 w 6858004"/>
              <a:gd name="connsiteY3" fmla="*/ 5854829 h 5854829"/>
              <a:gd name="connsiteX0" fmla="*/ 0 w 6858004"/>
              <a:gd name="connsiteY0" fmla="*/ 6845429 h 6845429"/>
              <a:gd name="connsiteX1" fmla="*/ 6858002 w 6858004"/>
              <a:gd name="connsiteY1" fmla="*/ 0 h 6845429"/>
              <a:gd name="connsiteX2" fmla="*/ 6858004 w 6858004"/>
              <a:gd name="connsiteY2" fmla="*/ 6845429 h 6845429"/>
              <a:gd name="connsiteX3" fmla="*/ 0 w 6858004"/>
              <a:gd name="connsiteY3" fmla="*/ 6845429 h 6845429"/>
              <a:gd name="connsiteX0" fmla="*/ 0 w 5895979"/>
              <a:gd name="connsiteY0" fmla="*/ 3340229 h 6845429"/>
              <a:gd name="connsiteX1" fmla="*/ 5895977 w 5895979"/>
              <a:gd name="connsiteY1" fmla="*/ 0 h 6845429"/>
              <a:gd name="connsiteX2" fmla="*/ 5895979 w 5895979"/>
              <a:gd name="connsiteY2" fmla="*/ 6845429 h 6845429"/>
              <a:gd name="connsiteX3" fmla="*/ 0 w 5895979"/>
              <a:gd name="connsiteY3" fmla="*/ 3340229 h 6845429"/>
              <a:gd name="connsiteX0" fmla="*/ 0 w 12230104"/>
              <a:gd name="connsiteY0" fmla="*/ 6826379 h 6845429"/>
              <a:gd name="connsiteX1" fmla="*/ 12230102 w 12230104"/>
              <a:gd name="connsiteY1" fmla="*/ 0 h 6845429"/>
              <a:gd name="connsiteX2" fmla="*/ 12230104 w 12230104"/>
              <a:gd name="connsiteY2" fmla="*/ 6845429 h 6845429"/>
              <a:gd name="connsiteX3" fmla="*/ 0 w 12230104"/>
              <a:gd name="connsiteY3" fmla="*/ 6826379 h 6845429"/>
              <a:gd name="connsiteX0" fmla="*/ 0 w 12201529"/>
              <a:gd name="connsiteY0" fmla="*/ 6835904 h 6845429"/>
              <a:gd name="connsiteX1" fmla="*/ 12201527 w 12201529"/>
              <a:gd name="connsiteY1" fmla="*/ 0 h 6845429"/>
              <a:gd name="connsiteX2" fmla="*/ 12201529 w 12201529"/>
              <a:gd name="connsiteY2" fmla="*/ 6845429 h 6845429"/>
              <a:gd name="connsiteX3" fmla="*/ 0 w 12201529"/>
              <a:gd name="connsiteY3" fmla="*/ 6835904 h 6845429"/>
              <a:gd name="connsiteX0" fmla="*/ 0 w 9363079"/>
              <a:gd name="connsiteY0" fmla="*/ 6835904 h 6845429"/>
              <a:gd name="connsiteX1" fmla="*/ 9363077 w 9363079"/>
              <a:gd name="connsiteY1" fmla="*/ 0 h 6845429"/>
              <a:gd name="connsiteX2" fmla="*/ 9363079 w 9363079"/>
              <a:gd name="connsiteY2" fmla="*/ 6845429 h 6845429"/>
              <a:gd name="connsiteX3" fmla="*/ 0 w 9363079"/>
              <a:gd name="connsiteY3" fmla="*/ 6835904 h 6845429"/>
              <a:gd name="connsiteX0" fmla="*/ 0 w 9564247"/>
              <a:gd name="connsiteY0" fmla="*/ 6835904 h 6863717"/>
              <a:gd name="connsiteX1" fmla="*/ 9363077 w 9564247"/>
              <a:gd name="connsiteY1" fmla="*/ 0 h 6863717"/>
              <a:gd name="connsiteX2" fmla="*/ 9564247 w 9564247"/>
              <a:gd name="connsiteY2" fmla="*/ 6863717 h 6863717"/>
              <a:gd name="connsiteX3" fmla="*/ 0 w 9564247"/>
              <a:gd name="connsiteY3" fmla="*/ 6835904 h 6863717"/>
              <a:gd name="connsiteX0" fmla="*/ 0 w 10234618"/>
              <a:gd name="connsiteY0" fmla="*/ 6970682 h 6998495"/>
              <a:gd name="connsiteX1" fmla="*/ 9363077 w 10234618"/>
              <a:gd name="connsiteY1" fmla="*/ 134778 h 6998495"/>
              <a:gd name="connsiteX2" fmla="*/ 9424039 w 10234618"/>
              <a:gd name="connsiteY2" fmla="*/ 2773967 h 6998495"/>
              <a:gd name="connsiteX3" fmla="*/ 9564247 w 10234618"/>
              <a:gd name="connsiteY3" fmla="*/ 6998495 h 6998495"/>
              <a:gd name="connsiteX4" fmla="*/ 0 w 10234618"/>
              <a:gd name="connsiteY4" fmla="*/ 6970682 h 6998495"/>
              <a:gd name="connsiteX0" fmla="*/ 0 w 10234618"/>
              <a:gd name="connsiteY0" fmla="*/ 6970682 h 6998495"/>
              <a:gd name="connsiteX1" fmla="*/ 9363077 w 10234618"/>
              <a:gd name="connsiteY1" fmla="*/ 134778 h 6998495"/>
              <a:gd name="connsiteX2" fmla="*/ 9424039 w 10234618"/>
              <a:gd name="connsiteY2" fmla="*/ 2773967 h 6998495"/>
              <a:gd name="connsiteX3" fmla="*/ 9564247 w 10234618"/>
              <a:gd name="connsiteY3" fmla="*/ 6998495 h 6998495"/>
              <a:gd name="connsiteX4" fmla="*/ 0 w 10234618"/>
              <a:gd name="connsiteY4" fmla="*/ 6970682 h 6998495"/>
              <a:gd name="connsiteX0" fmla="*/ 0 w 10234618"/>
              <a:gd name="connsiteY0" fmla="*/ 6836158 h 6863971"/>
              <a:gd name="connsiteX1" fmla="*/ 9363077 w 10234618"/>
              <a:gd name="connsiteY1" fmla="*/ 254 h 6863971"/>
              <a:gd name="connsiteX2" fmla="*/ 9424039 w 10234618"/>
              <a:gd name="connsiteY2" fmla="*/ 2639443 h 6863971"/>
              <a:gd name="connsiteX3" fmla="*/ 9564247 w 10234618"/>
              <a:gd name="connsiteY3" fmla="*/ 6863971 h 6863971"/>
              <a:gd name="connsiteX4" fmla="*/ 0 w 10234618"/>
              <a:gd name="connsiteY4" fmla="*/ 6836158 h 6863971"/>
              <a:gd name="connsiteX0" fmla="*/ 0 w 10301763"/>
              <a:gd name="connsiteY0" fmla="*/ 7345226 h 7373039"/>
              <a:gd name="connsiteX1" fmla="*/ 9363077 w 10301763"/>
              <a:gd name="connsiteY1" fmla="*/ 509322 h 7373039"/>
              <a:gd name="connsiteX2" fmla="*/ 9680071 w 10301763"/>
              <a:gd name="connsiteY2" fmla="*/ 515039 h 7373039"/>
              <a:gd name="connsiteX3" fmla="*/ 9564247 w 10301763"/>
              <a:gd name="connsiteY3" fmla="*/ 7373039 h 7373039"/>
              <a:gd name="connsiteX4" fmla="*/ 0 w 10301763"/>
              <a:gd name="connsiteY4" fmla="*/ 7345226 h 7373039"/>
              <a:gd name="connsiteX0" fmla="*/ 0 w 10301763"/>
              <a:gd name="connsiteY0" fmla="*/ 6845264 h 6873077"/>
              <a:gd name="connsiteX1" fmla="*/ 9363077 w 10301763"/>
              <a:gd name="connsiteY1" fmla="*/ 9360 h 6873077"/>
              <a:gd name="connsiteX2" fmla="*/ 9680071 w 10301763"/>
              <a:gd name="connsiteY2" fmla="*/ 15077 h 6873077"/>
              <a:gd name="connsiteX3" fmla="*/ 9564247 w 10301763"/>
              <a:gd name="connsiteY3" fmla="*/ 6873077 h 6873077"/>
              <a:gd name="connsiteX4" fmla="*/ 0 w 10301763"/>
              <a:gd name="connsiteY4" fmla="*/ 6845264 h 6873077"/>
              <a:gd name="connsiteX0" fmla="*/ 0 w 10301763"/>
              <a:gd name="connsiteY0" fmla="*/ 6845264 h 6873077"/>
              <a:gd name="connsiteX1" fmla="*/ 9363077 w 10301763"/>
              <a:gd name="connsiteY1" fmla="*/ 9360 h 6873077"/>
              <a:gd name="connsiteX2" fmla="*/ 9680071 w 10301763"/>
              <a:gd name="connsiteY2" fmla="*/ 15077 h 6873077"/>
              <a:gd name="connsiteX3" fmla="*/ 9564247 w 10301763"/>
              <a:gd name="connsiteY3" fmla="*/ 6873077 h 6873077"/>
              <a:gd name="connsiteX4" fmla="*/ 0 w 10301763"/>
              <a:gd name="connsiteY4" fmla="*/ 6845264 h 6873077"/>
              <a:gd name="connsiteX0" fmla="*/ 0 w 9683273"/>
              <a:gd name="connsiteY0" fmla="*/ 6845264 h 6873077"/>
              <a:gd name="connsiteX1" fmla="*/ 9363077 w 9683273"/>
              <a:gd name="connsiteY1" fmla="*/ 9360 h 6873077"/>
              <a:gd name="connsiteX2" fmla="*/ 9680071 w 9683273"/>
              <a:gd name="connsiteY2" fmla="*/ 15077 h 6873077"/>
              <a:gd name="connsiteX3" fmla="*/ 9564247 w 9683273"/>
              <a:gd name="connsiteY3" fmla="*/ 6873077 h 6873077"/>
              <a:gd name="connsiteX4" fmla="*/ 0 w 9683273"/>
              <a:gd name="connsiteY4" fmla="*/ 6845264 h 6873077"/>
              <a:gd name="connsiteX0" fmla="*/ 0 w 9564247"/>
              <a:gd name="connsiteY0" fmla="*/ 6867209 h 6895022"/>
              <a:gd name="connsiteX1" fmla="*/ 9363077 w 9564247"/>
              <a:gd name="connsiteY1" fmla="*/ 31305 h 6895022"/>
              <a:gd name="connsiteX2" fmla="*/ 9552055 w 9564247"/>
              <a:gd name="connsiteY2" fmla="*/ 446 h 6895022"/>
              <a:gd name="connsiteX3" fmla="*/ 9564247 w 9564247"/>
              <a:gd name="connsiteY3" fmla="*/ 6895022 h 6895022"/>
              <a:gd name="connsiteX4" fmla="*/ 0 w 9564247"/>
              <a:gd name="connsiteY4" fmla="*/ 6867209 h 6895022"/>
              <a:gd name="connsiteX0" fmla="*/ 0 w 9564247"/>
              <a:gd name="connsiteY0" fmla="*/ 6867209 h 6895022"/>
              <a:gd name="connsiteX1" fmla="*/ 9363077 w 9564247"/>
              <a:gd name="connsiteY1" fmla="*/ 31305 h 6895022"/>
              <a:gd name="connsiteX2" fmla="*/ 9552055 w 9564247"/>
              <a:gd name="connsiteY2" fmla="*/ 446 h 6895022"/>
              <a:gd name="connsiteX3" fmla="*/ 9564247 w 9564247"/>
              <a:gd name="connsiteY3" fmla="*/ 6895022 h 6895022"/>
              <a:gd name="connsiteX4" fmla="*/ 0 w 9564247"/>
              <a:gd name="connsiteY4" fmla="*/ 6867209 h 6895022"/>
              <a:gd name="connsiteX0" fmla="*/ 0 w 9567400"/>
              <a:gd name="connsiteY0" fmla="*/ 6867209 h 6895022"/>
              <a:gd name="connsiteX1" fmla="*/ 9363077 w 9567400"/>
              <a:gd name="connsiteY1" fmla="*/ 31305 h 6895022"/>
              <a:gd name="connsiteX2" fmla="*/ 9552055 w 9567400"/>
              <a:gd name="connsiteY2" fmla="*/ 446 h 6895022"/>
              <a:gd name="connsiteX3" fmla="*/ 9564247 w 9567400"/>
              <a:gd name="connsiteY3" fmla="*/ 6895022 h 6895022"/>
              <a:gd name="connsiteX4" fmla="*/ 0 w 9567400"/>
              <a:gd name="connsiteY4" fmla="*/ 6867209 h 6895022"/>
              <a:gd name="connsiteX0" fmla="*/ 0 w 9560497"/>
              <a:gd name="connsiteY0" fmla="*/ 6867209 h 6895022"/>
              <a:gd name="connsiteX1" fmla="*/ 9363077 w 9560497"/>
              <a:gd name="connsiteY1" fmla="*/ 31305 h 6895022"/>
              <a:gd name="connsiteX2" fmla="*/ 9552055 w 9560497"/>
              <a:gd name="connsiteY2" fmla="*/ 446 h 6895022"/>
              <a:gd name="connsiteX3" fmla="*/ 9520002 w 9560497"/>
              <a:gd name="connsiteY3" fmla="*/ 6895022 h 6895022"/>
              <a:gd name="connsiteX4" fmla="*/ 0 w 9560497"/>
              <a:gd name="connsiteY4" fmla="*/ 6867209 h 6895022"/>
              <a:gd name="connsiteX0" fmla="*/ 0 w 9560497"/>
              <a:gd name="connsiteY0" fmla="*/ 6882069 h 6909882"/>
              <a:gd name="connsiteX1" fmla="*/ 9392574 w 9560497"/>
              <a:gd name="connsiteY1" fmla="*/ 9294 h 6909882"/>
              <a:gd name="connsiteX2" fmla="*/ 9552055 w 9560497"/>
              <a:gd name="connsiteY2" fmla="*/ 15306 h 6909882"/>
              <a:gd name="connsiteX3" fmla="*/ 9520002 w 9560497"/>
              <a:gd name="connsiteY3" fmla="*/ 6909882 h 6909882"/>
              <a:gd name="connsiteX4" fmla="*/ 0 w 9560497"/>
              <a:gd name="connsiteY4" fmla="*/ 6882069 h 6909882"/>
              <a:gd name="connsiteX0" fmla="*/ 0 w 9560497"/>
              <a:gd name="connsiteY0" fmla="*/ 6882097 h 6909910"/>
              <a:gd name="connsiteX1" fmla="*/ 9392574 w 9560497"/>
              <a:gd name="connsiteY1" fmla="*/ 9322 h 6909910"/>
              <a:gd name="connsiteX2" fmla="*/ 9552055 w 9560497"/>
              <a:gd name="connsiteY2" fmla="*/ 15334 h 6909910"/>
              <a:gd name="connsiteX3" fmla="*/ 9520002 w 9560497"/>
              <a:gd name="connsiteY3" fmla="*/ 6909910 h 6909910"/>
              <a:gd name="connsiteX4" fmla="*/ 0 w 9560497"/>
              <a:gd name="connsiteY4" fmla="*/ 6882097 h 6909910"/>
              <a:gd name="connsiteX0" fmla="*/ 0 w 9552388"/>
              <a:gd name="connsiteY0" fmla="*/ 6882097 h 6909910"/>
              <a:gd name="connsiteX1" fmla="*/ 9392574 w 9552388"/>
              <a:gd name="connsiteY1" fmla="*/ 9322 h 6909910"/>
              <a:gd name="connsiteX2" fmla="*/ 9552055 w 9552388"/>
              <a:gd name="connsiteY2" fmla="*/ 15334 h 6909910"/>
              <a:gd name="connsiteX3" fmla="*/ 9520002 w 9552388"/>
              <a:gd name="connsiteY3" fmla="*/ 6909910 h 6909910"/>
              <a:gd name="connsiteX4" fmla="*/ 0 w 9552388"/>
              <a:gd name="connsiteY4" fmla="*/ 6882097 h 6909910"/>
              <a:gd name="connsiteX0" fmla="*/ 0 w 9549330"/>
              <a:gd name="connsiteY0" fmla="*/ 6878271 h 6906084"/>
              <a:gd name="connsiteX1" fmla="*/ 9392574 w 9549330"/>
              <a:gd name="connsiteY1" fmla="*/ 5496 h 6906084"/>
              <a:gd name="connsiteX2" fmla="*/ 9544681 w 9549330"/>
              <a:gd name="connsiteY2" fmla="*/ 41005 h 6906084"/>
              <a:gd name="connsiteX3" fmla="*/ 9520002 w 9549330"/>
              <a:gd name="connsiteY3" fmla="*/ 6906084 h 6906084"/>
              <a:gd name="connsiteX4" fmla="*/ 0 w 9549330"/>
              <a:gd name="connsiteY4" fmla="*/ 6878271 h 6906084"/>
              <a:gd name="connsiteX0" fmla="*/ 0 w 9538278"/>
              <a:gd name="connsiteY0" fmla="*/ 6884017 h 6911830"/>
              <a:gd name="connsiteX1" fmla="*/ 9392574 w 9538278"/>
              <a:gd name="connsiteY1" fmla="*/ 11242 h 6911830"/>
              <a:gd name="connsiteX2" fmla="*/ 9515185 w 9538278"/>
              <a:gd name="connsiteY2" fmla="*/ 9880 h 6911830"/>
              <a:gd name="connsiteX3" fmla="*/ 9520002 w 9538278"/>
              <a:gd name="connsiteY3" fmla="*/ 6911830 h 6911830"/>
              <a:gd name="connsiteX4" fmla="*/ 0 w 9538278"/>
              <a:gd name="connsiteY4" fmla="*/ 6884017 h 6911830"/>
              <a:gd name="connsiteX0" fmla="*/ 0 w 9538278"/>
              <a:gd name="connsiteY0" fmla="*/ 6884017 h 6911830"/>
              <a:gd name="connsiteX1" fmla="*/ 9392574 w 9538278"/>
              <a:gd name="connsiteY1" fmla="*/ 11242 h 6911830"/>
              <a:gd name="connsiteX2" fmla="*/ 9515185 w 9538278"/>
              <a:gd name="connsiteY2" fmla="*/ 9880 h 6911830"/>
              <a:gd name="connsiteX3" fmla="*/ 9520002 w 9538278"/>
              <a:gd name="connsiteY3" fmla="*/ 6911830 h 6911830"/>
              <a:gd name="connsiteX4" fmla="*/ 0 w 9538278"/>
              <a:gd name="connsiteY4" fmla="*/ 6884017 h 6911830"/>
              <a:gd name="connsiteX0" fmla="*/ 0 w 7582255"/>
              <a:gd name="connsiteY0" fmla="*/ 6896717 h 6911830"/>
              <a:gd name="connsiteX1" fmla="*/ 7436551 w 7582255"/>
              <a:gd name="connsiteY1" fmla="*/ 11242 h 6911830"/>
              <a:gd name="connsiteX2" fmla="*/ 7559162 w 7582255"/>
              <a:gd name="connsiteY2" fmla="*/ 9880 h 6911830"/>
              <a:gd name="connsiteX3" fmla="*/ 7563979 w 7582255"/>
              <a:gd name="connsiteY3" fmla="*/ 6911830 h 6911830"/>
              <a:gd name="connsiteX4" fmla="*/ 0 w 7582255"/>
              <a:gd name="connsiteY4" fmla="*/ 6896717 h 6911830"/>
              <a:gd name="connsiteX0" fmla="*/ 0 w 7582255"/>
              <a:gd name="connsiteY0" fmla="*/ 6896717 h 6911830"/>
              <a:gd name="connsiteX1" fmla="*/ 7436551 w 7582255"/>
              <a:gd name="connsiteY1" fmla="*/ 11242 h 6911830"/>
              <a:gd name="connsiteX2" fmla="*/ 7559162 w 7582255"/>
              <a:gd name="connsiteY2" fmla="*/ 9880 h 6911830"/>
              <a:gd name="connsiteX3" fmla="*/ 7563979 w 7582255"/>
              <a:gd name="connsiteY3" fmla="*/ 6911830 h 6911830"/>
              <a:gd name="connsiteX4" fmla="*/ 0 w 7582255"/>
              <a:gd name="connsiteY4" fmla="*/ 6896717 h 6911830"/>
              <a:gd name="connsiteX0" fmla="*/ 58 w 7582313"/>
              <a:gd name="connsiteY0" fmla="*/ 6896717 h 6911830"/>
              <a:gd name="connsiteX1" fmla="*/ 7436609 w 7582313"/>
              <a:gd name="connsiteY1" fmla="*/ 11242 h 6911830"/>
              <a:gd name="connsiteX2" fmla="*/ 7559220 w 7582313"/>
              <a:gd name="connsiteY2" fmla="*/ 9880 h 6911830"/>
              <a:gd name="connsiteX3" fmla="*/ 7564037 w 7582313"/>
              <a:gd name="connsiteY3" fmla="*/ 6911830 h 6911830"/>
              <a:gd name="connsiteX4" fmla="*/ 58 w 7582313"/>
              <a:gd name="connsiteY4" fmla="*/ 6896717 h 6911830"/>
              <a:gd name="connsiteX0" fmla="*/ 55 w 7564034"/>
              <a:gd name="connsiteY0" fmla="*/ 6972028 h 6987141"/>
              <a:gd name="connsiteX1" fmla="*/ 7436606 w 7564034"/>
              <a:gd name="connsiteY1" fmla="*/ 86553 h 6987141"/>
              <a:gd name="connsiteX2" fmla="*/ 7559217 w 7564034"/>
              <a:gd name="connsiteY2" fmla="*/ 85191 h 6987141"/>
              <a:gd name="connsiteX3" fmla="*/ 7564034 w 7564034"/>
              <a:gd name="connsiteY3" fmla="*/ 6987141 h 6987141"/>
              <a:gd name="connsiteX4" fmla="*/ 55 w 7564034"/>
              <a:gd name="connsiteY4" fmla="*/ 6972028 h 6987141"/>
              <a:gd name="connsiteX0" fmla="*/ 0 w 7563979"/>
              <a:gd name="connsiteY0" fmla="*/ 6972028 h 6987141"/>
              <a:gd name="connsiteX1" fmla="*/ 7436551 w 7563979"/>
              <a:gd name="connsiteY1" fmla="*/ 86553 h 6987141"/>
              <a:gd name="connsiteX2" fmla="*/ 7559162 w 7563979"/>
              <a:gd name="connsiteY2" fmla="*/ 85191 h 6987141"/>
              <a:gd name="connsiteX3" fmla="*/ 7563979 w 7563979"/>
              <a:gd name="connsiteY3" fmla="*/ 6987141 h 6987141"/>
              <a:gd name="connsiteX4" fmla="*/ 0 w 7563979"/>
              <a:gd name="connsiteY4" fmla="*/ 6972028 h 6987141"/>
              <a:gd name="connsiteX0" fmla="*/ 0 w 7563979"/>
              <a:gd name="connsiteY0" fmla="*/ 6972028 h 6987141"/>
              <a:gd name="connsiteX1" fmla="*/ 7436551 w 7563979"/>
              <a:gd name="connsiteY1" fmla="*/ 86553 h 6987141"/>
              <a:gd name="connsiteX2" fmla="*/ 7559162 w 7563979"/>
              <a:gd name="connsiteY2" fmla="*/ 85191 h 6987141"/>
              <a:gd name="connsiteX3" fmla="*/ 7563979 w 7563979"/>
              <a:gd name="connsiteY3" fmla="*/ 6987141 h 6987141"/>
              <a:gd name="connsiteX4" fmla="*/ 0 w 7563979"/>
              <a:gd name="connsiteY4" fmla="*/ 6972028 h 6987141"/>
              <a:gd name="connsiteX0" fmla="*/ 0 w 7563979"/>
              <a:gd name="connsiteY0" fmla="*/ 6972028 h 6987141"/>
              <a:gd name="connsiteX1" fmla="*/ 7436551 w 7563979"/>
              <a:gd name="connsiteY1" fmla="*/ 86553 h 6987141"/>
              <a:gd name="connsiteX2" fmla="*/ 7559162 w 7563979"/>
              <a:gd name="connsiteY2" fmla="*/ 85191 h 6987141"/>
              <a:gd name="connsiteX3" fmla="*/ 7563979 w 7563979"/>
              <a:gd name="connsiteY3" fmla="*/ 6987141 h 6987141"/>
              <a:gd name="connsiteX4" fmla="*/ 0 w 7563979"/>
              <a:gd name="connsiteY4" fmla="*/ 6972028 h 6987141"/>
              <a:gd name="connsiteX0" fmla="*/ 0 w 6979712"/>
              <a:gd name="connsiteY0" fmla="*/ 6972028 h 6987141"/>
              <a:gd name="connsiteX1" fmla="*/ 6852284 w 6979712"/>
              <a:gd name="connsiteY1" fmla="*/ 86553 h 6987141"/>
              <a:gd name="connsiteX2" fmla="*/ 6974895 w 6979712"/>
              <a:gd name="connsiteY2" fmla="*/ 85191 h 6987141"/>
              <a:gd name="connsiteX3" fmla="*/ 6979712 w 6979712"/>
              <a:gd name="connsiteY3" fmla="*/ 6987141 h 6987141"/>
              <a:gd name="connsiteX4" fmla="*/ 0 w 6979712"/>
              <a:gd name="connsiteY4" fmla="*/ 6972028 h 6987141"/>
              <a:gd name="connsiteX0" fmla="*/ 0 w 6979712"/>
              <a:gd name="connsiteY0" fmla="*/ 6972028 h 6987141"/>
              <a:gd name="connsiteX1" fmla="*/ 6852284 w 6979712"/>
              <a:gd name="connsiteY1" fmla="*/ 86553 h 6987141"/>
              <a:gd name="connsiteX2" fmla="*/ 6974895 w 6979712"/>
              <a:gd name="connsiteY2" fmla="*/ 85191 h 6987141"/>
              <a:gd name="connsiteX3" fmla="*/ 6979712 w 6979712"/>
              <a:gd name="connsiteY3" fmla="*/ 6987141 h 6987141"/>
              <a:gd name="connsiteX4" fmla="*/ 0 w 6979712"/>
              <a:gd name="connsiteY4" fmla="*/ 6972028 h 6987141"/>
              <a:gd name="connsiteX0" fmla="*/ 0 w 6839996"/>
              <a:gd name="connsiteY0" fmla="*/ 6984728 h 6987141"/>
              <a:gd name="connsiteX1" fmla="*/ 6712568 w 6839996"/>
              <a:gd name="connsiteY1" fmla="*/ 86553 h 6987141"/>
              <a:gd name="connsiteX2" fmla="*/ 6835179 w 6839996"/>
              <a:gd name="connsiteY2" fmla="*/ 85191 h 6987141"/>
              <a:gd name="connsiteX3" fmla="*/ 6839996 w 6839996"/>
              <a:gd name="connsiteY3" fmla="*/ 6987141 h 6987141"/>
              <a:gd name="connsiteX4" fmla="*/ 0 w 6839996"/>
              <a:gd name="connsiteY4" fmla="*/ 6984728 h 6987141"/>
              <a:gd name="connsiteX0" fmla="*/ 0 w 6839996"/>
              <a:gd name="connsiteY0" fmla="*/ 6984728 h 6987141"/>
              <a:gd name="connsiteX1" fmla="*/ 6712568 w 6839996"/>
              <a:gd name="connsiteY1" fmla="*/ 86553 h 6987141"/>
              <a:gd name="connsiteX2" fmla="*/ 6835179 w 6839996"/>
              <a:gd name="connsiteY2" fmla="*/ 85191 h 6987141"/>
              <a:gd name="connsiteX3" fmla="*/ 6839996 w 6839996"/>
              <a:gd name="connsiteY3" fmla="*/ 6987141 h 6987141"/>
              <a:gd name="connsiteX4" fmla="*/ 0 w 6839996"/>
              <a:gd name="connsiteY4" fmla="*/ 6984728 h 698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9996" h="6987141">
                <a:moveTo>
                  <a:pt x="0" y="6984728"/>
                </a:moveTo>
                <a:cubicBezTo>
                  <a:pt x="1325115" y="5580630"/>
                  <a:pt x="5419917" y="1223178"/>
                  <a:pt x="6712568" y="86553"/>
                </a:cubicBezTo>
                <a:cubicBezTo>
                  <a:pt x="6931407" y="-105871"/>
                  <a:pt x="6755438" y="82185"/>
                  <a:pt x="6835179" y="85191"/>
                </a:cubicBezTo>
                <a:cubicBezTo>
                  <a:pt x="6817088" y="1251267"/>
                  <a:pt x="6827577" y="6247278"/>
                  <a:pt x="6839996" y="6987141"/>
                </a:cubicBezTo>
                <a:lnTo>
                  <a:pt x="0" y="6984728"/>
                </a:lnTo>
                <a:close/>
              </a:path>
            </a:pathLst>
          </a:custGeom>
          <a:solidFill>
            <a:schemeClr val="bg1">
              <a:alpha val="0"/>
            </a:schemeClr>
          </a:solidFill>
        </p:spPr>
        <p:txBody>
          <a:bodyPr/>
          <a:lstStyle>
            <a:lvl1pPr marL="0" indent="0">
              <a:buNone/>
              <a:defRPr/>
            </a:lvl1pPr>
          </a:lstStyle>
          <a:p>
            <a:r>
              <a:rPr lang="en-GB" dirty="0"/>
              <a:t> </a:t>
            </a:r>
          </a:p>
        </p:txBody>
      </p:sp>
    </p:spTree>
    <p:extLst>
      <p:ext uri="{BB962C8B-B14F-4D97-AF65-F5344CB8AC3E}">
        <p14:creationId xmlns:p14="http://schemas.microsoft.com/office/powerpoint/2010/main" val="424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36000" fill="hold" grpId="0" nodeType="withEffect">
                                  <p:stCondLst>
                                    <p:cond delay="1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DC03D-F52B-48B9-BCDA-7A07771CE4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4628967-7A0C-4E5A-B8DA-1629F7EAB8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B8E305-5426-484F-BCF2-F336D5DA3F8E}"/>
              </a:ext>
            </a:extLst>
          </p:cNvPr>
          <p:cNvSpPr>
            <a:spLocks noGrp="1"/>
          </p:cNvSpPr>
          <p:nvPr>
            <p:ph type="dt" sz="half" idx="10"/>
          </p:nvPr>
        </p:nvSpPr>
        <p:spPr/>
        <p:txBody>
          <a:bodyPr/>
          <a:lstStyle/>
          <a:p>
            <a:fld id="{28393921-0E3D-4624-B1DA-059F75AA6472}" type="datetimeFigureOut">
              <a:rPr lang="en-GB" smtClean="0"/>
              <a:t>05/12/2022</a:t>
            </a:fld>
            <a:endParaRPr lang="en-GB"/>
          </a:p>
        </p:txBody>
      </p:sp>
      <p:sp>
        <p:nvSpPr>
          <p:cNvPr id="5" name="Footer Placeholder 4">
            <a:extLst>
              <a:ext uri="{FF2B5EF4-FFF2-40B4-BE49-F238E27FC236}">
                <a16:creationId xmlns:a16="http://schemas.microsoft.com/office/drawing/2014/main" id="{4BE70714-78ED-46C1-825D-7F53C6DDF3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0A4E99-E0F5-4425-83A7-7F575AF210C1}"/>
              </a:ext>
            </a:extLst>
          </p:cNvPr>
          <p:cNvSpPr>
            <a:spLocks noGrp="1"/>
          </p:cNvSpPr>
          <p:nvPr>
            <p:ph type="sldNum" sz="quarter" idx="12"/>
          </p:nvPr>
        </p:nvSpPr>
        <p:spPr/>
        <p:txBody>
          <a:bodyPr/>
          <a:lstStyle/>
          <a:p>
            <a:fld id="{7D36B9A6-2A03-4B47-A51D-D564B16F3F90}" type="slidenum">
              <a:rPr lang="en-GB" smtClean="0"/>
              <a:t>‹#›</a:t>
            </a:fld>
            <a:endParaRPr lang="en-GB"/>
          </a:p>
        </p:txBody>
      </p:sp>
    </p:spTree>
    <p:extLst>
      <p:ext uri="{BB962C8B-B14F-4D97-AF65-F5344CB8AC3E}">
        <p14:creationId xmlns:p14="http://schemas.microsoft.com/office/powerpoint/2010/main" val="3683122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3165F-24A6-4E73-BA57-0CAEC02E84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4269E7-E4C5-4D03-B29B-92D05313BEA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6A17B94-9B50-4208-BD4F-D6D111199AB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835FBBF-B58A-4246-B5AA-2D75ABD004A9}"/>
              </a:ext>
            </a:extLst>
          </p:cNvPr>
          <p:cNvSpPr>
            <a:spLocks noGrp="1"/>
          </p:cNvSpPr>
          <p:nvPr>
            <p:ph type="dt" sz="half" idx="10"/>
          </p:nvPr>
        </p:nvSpPr>
        <p:spPr/>
        <p:txBody>
          <a:bodyPr/>
          <a:lstStyle/>
          <a:p>
            <a:fld id="{28393921-0E3D-4624-B1DA-059F75AA6472}" type="datetimeFigureOut">
              <a:rPr lang="en-GB" smtClean="0"/>
              <a:t>05/12/2022</a:t>
            </a:fld>
            <a:endParaRPr lang="en-GB"/>
          </a:p>
        </p:txBody>
      </p:sp>
      <p:sp>
        <p:nvSpPr>
          <p:cNvPr id="6" name="Footer Placeholder 5">
            <a:extLst>
              <a:ext uri="{FF2B5EF4-FFF2-40B4-BE49-F238E27FC236}">
                <a16:creationId xmlns:a16="http://schemas.microsoft.com/office/drawing/2014/main" id="{BE41C8E3-7369-4E93-BC14-22619B0AC1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087E6F-B57C-4E08-AEB3-E34E623233CE}"/>
              </a:ext>
            </a:extLst>
          </p:cNvPr>
          <p:cNvSpPr>
            <a:spLocks noGrp="1"/>
          </p:cNvSpPr>
          <p:nvPr>
            <p:ph type="sldNum" sz="quarter" idx="12"/>
          </p:nvPr>
        </p:nvSpPr>
        <p:spPr/>
        <p:txBody>
          <a:bodyPr/>
          <a:lstStyle/>
          <a:p>
            <a:fld id="{7D36B9A6-2A03-4B47-A51D-D564B16F3F90}" type="slidenum">
              <a:rPr lang="en-GB" smtClean="0"/>
              <a:t>‹#›</a:t>
            </a:fld>
            <a:endParaRPr lang="en-GB"/>
          </a:p>
        </p:txBody>
      </p:sp>
    </p:spTree>
    <p:extLst>
      <p:ext uri="{BB962C8B-B14F-4D97-AF65-F5344CB8AC3E}">
        <p14:creationId xmlns:p14="http://schemas.microsoft.com/office/powerpoint/2010/main" val="2683101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B0880-EF5A-4BC5-A018-C8260ACC115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0B68F7-0579-463A-8F55-E674F2A9EE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334326-A7E2-4FBE-82D6-363B7345D8E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274DA3E-2A9C-4C4B-9886-764A44D5A5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950975D-EC8F-4290-9873-CBA0DA4A3AD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23841EB-B9BB-41A2-BEE4-B5B3B2A5D494}"/>
              </a:ext>
            </a:extLst>
          </p:cNvPr>
          <p:cNvSpPr>
            <a:spLocks noGrp="1"/>
          </p:cNvSpPr>
          <p:nvPr>
            <p:ph type="dt" sz="half" idx="10"/>
          </p:nvPr>
        </p:nvSpPr>
        <p:spPr/>
        <p:txBody>
          <a:bodyPr/>
          <a:lstStyle/>
          <a:p>
            <a:fld id="{28393921-0E3D-4624-B1DA-059F75AA6472}" type="datetimeFigureOut">
              <a:rPr lang="en-GB" smtClean="0"/>
              <a:t>05/12/2022</a:t>
            </a:fld>
            <a:endParaRPr lang="en-GB"/>
          </a:p>
        </p:txBody>
      </p:sp>
      <p:sp>
        <p:nvSpPr>
          <p:cNvPr id="8" name="Footer Placeholder 7">
            <a:extLst>
              <a:ext uri="{FF2B5EF4-FFF2-40B4-BE49-F238E27FC236}">
                <a16:creationId xmlns:a16="http://schemas.microsoft.com/office/drawing/2014/main" id="{90868117-6E7A-4DBF-A30B-AC191091431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121614-54CF-470B-8961-D864B67D8291}"/>
              </a:ext>
            </a:extLst>
          </p:cNvPr>
          <p:cNvSpPr>
            <a:spLocks noGrp="1"/>
          </p:cNvSpPr>
          <p:nvPr>
            <p:ph type="sldNum" sz="quarter" idx="12"/>
          </p:nvPr>
        </p:nvSpPr>
        <p:spPr/>
        <p:txBody>
          <a:bodyPr/>
          <a:lstStyle/>
          <a:p>
            <a:fld id="{7D36B9A6-2A03-4B47-A51D-D564B16F3F90}" type="slidenum">
              <a:rPr lang="en-GB" smtClean="0"/>
              <a:t>‹#›</a:t>
            </a:fld>
            <a:endParaRPr lang="en-GB"/>
          </a:p>
        </p:txBody>
      </p:sp>
    </p:spTree>
    <p:extLst>
      <p:ext uri="{BB962C8B-B14F-4D97-AF65-F5344CB8AC3E}">
        <p14:creationId xmlns:p14="http://schemas.microsoft.com/office/powerpoint/2010/main" val="999607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C34A736-8D58-4D4D-B6DA-C60C34A17509}"/>
              </a:ext>
            </a:extLst>
          </p:cNvPr>
          <p:cNvSpPr>
            <a:spLocks noGrp="1"/>
          </p:cNvSpPr>
          <p:nvPr>
            <p:ph type="pic" sz="quarter" idx="10"/>
          </p:nvPr>
        </p:nvSpPr>
        <p:spPr>
          <a:xfrm>
            <a:off x="2617528" y="2309733"/>
            <a:ext cx="2039937" cy="1819275"/>
          </a:xfrm>
        </p:spPr>
        <p:txBody>
          <a:bodyPr/>
          <a:lstStyle/>
          <a:p>
            <a:endParaRPr lang="en-GB"/>
          </a:p>
        </p:txBody>
      </p:sp>
      <p:sp>
        <p:nvSpPr>
          <p:cNvPr id="11" name="Picture Placeholder 9">
            <a:extLst>
              <a:ext uri="{FF2B5EF4-FFF2-40B4-BE49-F238E27FC236}">
                <a16:creationId xmlns:a16="http://schemas.microsoft.com/office/drawing/2014/main" id="{53F83D83-3547-4395-A095-A201F984EDEB}"/>
              </a:ext>
            </a:extLst>
          </p:cNvPr>
          <p:cNvSpPr>
            <a:spLocks noGrp="1"/>
          </p:cNvSpPr>
          <p:nvPr>
            <p:ph type="pic" sz="quarter" idx="11"/>
          </p:nvPr>
        </p:nvSpPr>
        <p:spPr>
          <a:xfrm>
            <a:off x="5062184" y="2308851"/>
            <a:ext cx="2039937" cy="1819275"/>
          </a:xfrm>
        </p:spPr>
        <p:txBody>
          <a:bodyPr/>
          <a:lstStyle/>
          <a:p>
            <a:endParaRPr lang="en-GB"/>
          </a:p>
        </p:txBody>
      </p:sp>
      <p:sp>
        <p:nvSpPr>
          <p:cNvPr id="12" name="Picture Placeholder 9">
            <a:extLst>
              <a:ext uri="{FF2B5EF4-FFF2-40B4-BE49-F238E27FC236}">
                <a16:creationId xmlns:a16="http://schemas.microsoft.com/office/drawing/2014/main" id="{28160594-A1F0-46ED-8C97-0AD4964C6383}"/>
              </a:ext>
            </a:extLst>
          </p:cNvPr>
          <p:cNvSpPr>
            <a:spLocks noGrp="1"/>
          </p:cNvSpPr>
          <p:nvPr>
            <p:ph type="pic" sz="quarter" idx="12"/>
          </p:nvPr>
        </p:nvSpPr>
        <p:spPr>
          <a:xfrm>
            <a:off x="7534535" y="2308850"/>
            <a:ext cx="2039937" cy="1819275"/>
          </a:xfrm>
        </p:spPr>
        <p:txBody>
          <a:bodyPr/>
          <a:lstStyle/>
          <a:p>
            <a:endParaRPr lang="en-GB"/>
          </a:p>
        </p:txBody>
      </p:sp>
    </p:spTree>
    <p:extLst>
      <p:ext uri="{BB962C8B-B14F-4D97-AF65-F5344CB8AC3E}">
        <p14:creationId xmlns:p14="http://schemas.microsoft.com/office/powerpoint/2010/main" val="253894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244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nimated - Full Slide Element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FDCF3B-A0C6-422B-A89F-BE08BE29398E}"/>
              </a:ext>
            </a:extLst>
          </p:cNvPr>
          <p:cNvSpPr>
            <a:spLocks noGrp="1"/>
          </p:cNvSpPr>
          <p:nvPr>
            <p:ph type="pic" sz="quarter" idx="10" hasCustomPrompt="1"/>
          </p:nvPr>
        </p:nvSpPr>
        <p:spPr>
          <a:xfrm>
            <a:off x="0" y="0"/>
            <a:ext cx="12192000" cy="6858000"/>
          </a:xfrm>
          <a:solidFill>
            <a:schemeClr val="tx1">
              <a:lumMod val="50000"/>
              <a:lumOff val="50000"/>
              <a:alpha val="0"/>
            </a:schemeClr>
          </a:solidFill>
        </p:spPr>
        <p:txBody>
          <a:bodyPr/>
          <a:lstStyle>
            <a:lvl1pPr marL="0" indent="0">
              <a:buNone/>
              <a:defRPr/>
            </a:lvl1pPr>
          </a:lstStyle>
          <a:p>
            <a:r>
              <a:rPr lang="en-US" dirty="0"/>
              <a:t> </a:t>
            </a:r>
          </a:p>
        </p:txBody>
      </p:sp>
    </p:spTree>
    <p:extLst>
      <p:ext uri="{BB962C8B-B14F-4D97-AF65-F5344CB8AC3E}">
        <p14:creationId xmlns:p14="http://schemas.microsoft.com/office/powerpoint/2010/main" val="37136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4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15396A-C8B6-4BBE-A603-2551040C03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F3FFF8-B749-4639-8BFA-19F8DB4341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70E3BC-5B6D-4429-AD37-690F937570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393921-0E3D-4624-B1DA-059F75AA6472}" type="datetimeFigureOut">
              <a:rPr lang="en-GB" smtClean="0"/>
              <a:t>05/12/2022</a:t>
            </a:fld>
            <a:endParaRPr lang="en-GB"/>
          </a:p>
        </p:txBody>
      </p:sp>
      <p:sp>
        <p:nvSpPr>
          <p:cNvPr id="5" name="Footer Placeholder 4">
            <a:extLst>
              <a:ext uri="{FF2B5EF4-FFF2-40B4-BE49-F238E27FC236}">
                <a16:creationId xmlns:a16="http://schemas.microsoft.com/office/drawing/2014/main" id="{26A6767A-236A-4A62-AFBA-ACB25F3CB1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6AC9DB7-FD05-43DB-94E6-31236EEB94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6B9A6-2A03-4B47-A51D-D564B16F3F90}" type="slidenum">
              <a:rPr lang="en-GB" smtClean="0"/>
              <a:t>‹#›</a:t>
            </a:fld>
            <a:endParaRPr lang="en-GB"/>
          </a:p>
        </p:txBody>
      </p:sp>
    </p:spTree>
    <p:extLst>
      <p:ext uri="{BB962C8B-B14F-4D97-AF65-F5344CB8AC3E}">
        <p14:creationId xmlns:p14="http://schemas.microsoft.com/office/powerpoint/2010/main" val="108810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60"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15396A-C8B6-4BBE-A603-2551040C03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F3FFF8-B749-4639-8BFA-19F8DB4341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70E3BC-5B6D-4429-AD37-690F937570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393921-0E3D-4624-B1DA-059F75AA6472}" type="datetimeFigureOut">
              <a:rPr lang="en-GB" smtClean="0"/>
              <a:t>05/12/2022</a:t>
            </a:fld>
            <a:endParaRPr lang="en-GB"/>
          </a:p>
        </p:txBody>
      </p:sp>
      <p:sp>
        <p:nvSpPr>
          <p:cNvPr id="5" name="Footer Placeholder 4">
            <a:extLst>
              <a:ext uri="{FF2B5EF4-FFF2-40B4-BE49-F238E27FC236}">
                <a16:creationId xmlns:a16="http://schemas.microsoft.com/office/drawing/2014/main" id="{26A6767A-236A-4A62-AFBA-ACB25F3CB1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6AC9DB7-FD05-43DB-94E6-31236EEB94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6B9A6-2A03-4B47-A51D-D564B16F3F90}" type="slidenum">
              <a:rPr lang="en-GB" smtClean="0"/>
              <a:t>‹#›</a:t>
            </a:fld>
            <a:endParaRPr lang="en-GB"/>
          </a:p>
        </p:txBody>
      </p:sp>
    </p:spTree>
    <p:extLst>
      <p:ext uri="{BB962C8B-B14F-4D97-AF65-F5344CB8AC3E}">
        <p14:creationId xmlns:p14="http://schemas.microsoft.com/office/powerpoint/2010/main" val="116216344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7" r:id="rId3"/>
    <p:sldLayoutId id="214748369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3.jpe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2.tmp"/><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18.tmp"/><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19.tmp"/><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8.xml"/><Relationship Id="rId5" Type="http://schemas.openxmlformats.org/officeDocument/2006/relationships/image" Target="../media/image20.tmp"/><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image" Target="../media/image21.tmp"/><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5.png"/><Relationship Id="rId7"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8.xml"/><Relationship Id="rId5" Type="http://schemas.openxmlformats.org/officeDocument/2006/relationships/image" Target="../media/image22.tmp"/><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3.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1.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4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7.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0.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52.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3.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4.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5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9.png"/></Relationships>
</file>

<file path=ppt/slides/_rels/slide5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7.png"/><Relationship Id="rId7" Type="http://schemas.openxmlformats.org/officeDocument/2006/relationships/image" Target="../media/image30.png"/><Relationship Id="rId2" Type="http://schemas.openxmlformats.org/officeDocument/2006/relationships/notesSlide" Target="../notesSlides/notesSlide56.xml"/><Relationship Id="rId1" Type="http://schemas.openxmlformats.org/officeDocument/2006/relationships/slideLayout" Target="../slideLayouts/slideLayout8.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8.svg"/></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9.xml"/><Relationship Id="rId4" Type="http://schemas.microsoft.com/office/2007/relationships/hdphoto" Target="../media/hdphoto2.wdp"/></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8.xml"/><Relationship Id="rId1" Type="http://schemas.openxmlformats.org/officeDocument/2006/relationships/slideLayout" Target="../slideLayouts/slideLayout9.xml"/><Relationship Id="rId6" Type="http://schemas.openxmlformats.org/officeDocument/2006/relationships/image" Target="../media/image4.jpeg"/><Relationship Id="rId5" Type="http://schemas.openxmlformats.org/officeDocument/2006/relationships/image" Target="../media/image3.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descr="A picture containing bottle, wine, empty, several&#10;&#10;Description automatically generated">
            <a:extLst>
              <a:ext uri="{FF2B5EF4-FFF2-40B4-BE49-F238E27FC236}">
                <a16:creationId xmlns:a16="http://schemas.microsoft.com/office/drawing/2014/main" id="{DA01207E-B2CA-4B88-869C-81CE70698546}"/>
              </a:ext>
            </a:extLst>
          </p:cNvPr>
          <p:cNvPicPr>
            <a:picLocks noGrp="1" noChangeAspect="1"/>
          </p:cNvPicPr>
          <p:nvPr>
            <p:ph type="pic" sz="quarter" idx="10"/>
          </p:nvPr>
        </p:nvPicPr>
        <p:blipFill>
          <a:blip r:embed="rId3">
            <a:duotone>
              <a:prstClr val="black"/>
              <a:schemeClr val="accent3">
                <a:tint val="45000"/>
                <a:satMod val="400000"/>
              </a:schemeClr>
            </a:duotone>
            <a:alphaModFix amt="50000"/>
            <a:extLst>
              <a:ext uri="{BEBA8EAE-BF5A-486C-A8C5-ECC9F3942E4B}">
                <a14:imgProps xmlns:a14="http://schemas.microsoft.com/office/drawing/2010/main">
                  <a14:imgLayer r:embed="rId4">
                    <a14:imgEffect>
                      <a14:brightnessContrast bright="12000"/>
                    </a14:imgEffect>
                  </a14:imgLayer>
                </a14:imgProps>
              </a:ext>
              <a:ext uri="{28A0092B-C50C-407E-A947-70E740481C1C}">
                <a14:useLocalDpi xmlns:a14="http://schemas.microsoft.com/office/drawing/2010/main" val="0"/>
              </a:ext>
            </a:extLst>
          </a:blip>
          <a:srcRect t="7834" b="7834"/>
          <a:stretch>
            <a:fillRect/>
          </a:stretch>
        </p:blipFill>
        <p:spPr/>
      </p:pic>
      <p:sp>
        <p:nvSpPr>
          <p:cNvPr id="2" name="Rectangle 1">
            <a:extLst>
              <a:ext uri="{FF2B5EF4-FFF2-40B4-BE49-F238E27FC236}">
                <a16:creationId xmlns:a16="http://schemas.microsoft.com/office/drawing/2014/main" id="{5FDC54C7-90D9-46A5-94DF-860166D2EE7D}"/>
              </a:ext>
            </a:extLst>
          </p:cNvPr>
          <p:cNvSpPr/>
          <p:nvPr/>
        </p:nvSpPr>
        <p:spPr>
          <a:xfrm>
            <a:off x="1270000" y="-25400"/>
            <a:ext cx="10934700" cy="3505200"/>
          </a:xfrm>
          <a:custGeom>
            <a:avLst/>
            <a:gdLst>
              <a:gd name="connsiteX0" fmla="*/ 0 w 5549900"/>
              <a:gd name="connsiteY0" fmla="*/ 0 h 4051300"/>
              <a:gd name="connsiteX1" fmla="*/ 5549900 w 5549900"/>
              <a:gd name="connsiteY1" fmla="*/ 0 h 4051300"/>
              <a:gd name="connsiteX2" fmla="*/ 5549900 w 5549900"/>
              <a:gd name="connsiteY2" fmla="*/ 4051300 h 4051300"/>
              <a:gd name="connsiteX3" fmla="*/ 0 w 5549900"/>
              <a:gd name="connsiteY3" fmla="*/ 4051300 h 4051300"/>
              <a:gd name="connsiteX4" fmla="*/ 0 w 5549900"/>
              <a:gd name="connsiteY4" fmla="*/ 0 h 4051300"/>
              <a:gd name="connsiteX0" fmla="*/ 0 w 11620500"/>
              <a:gd name="connsiteY0" fmla="*/ 165100 h 4216400"/>
              <a:gd name="connsiteX1" fmla="*/ 11620500 w 11620500"/>
              <a:gd name="connsiteY1" fmla="*/ 0 h 4216400"/>
              <a:gd name="connsiteX2" fmla="*/ 5549900 w 11620500"/>
              <a:gd name="connsiteY2" fmla="*/ 4216400 h 4216400"/>
              <a:gd name="connsiteX3" fmla="*/ 0 w 11620500"/>
              <a:gd name="connsiteY3" fmla="*/ 4216400 h 4216400"/>
              <a:gd name="connsiteX4" fmla="*/ 0 w 11620500"/>
              <a:gd name="connsiteY4" fmla="*/ 165100 h 4216400"/>
              <a:gd name="connsiteX0" fmla="*/ 3708400 w 11620500"/>
              <a:gd name="connsiteY0" fmla="*/ 1600200 h 4216400"/>
              <a:gd name="connsiteX1" fmla="*/ 11620500 w 11620500"/>
              <a:gd name="connsiteY1" fmla="*/ 0 h 4216400"/>
              <a:gd name="connsiteX2" fmla="*/ 5549900 w 11620500"/>
              <a:gd name="connsiteY2" fmla="*/ 4216400 h 4216400"/>
              <a:gd name="connsiteX3" fmla="*/ 0 w 11620500"/>
              <a:gd name="connsiteY3" fmla="*/ 4216400 h 4216400"/>
              <a:gd name="connsiteX4" fmla="*/ 3708400 w 11620500"/>
              <a:gd name="connsiteY4" fmla="*/ 1600200 h 4216400"/>
              <a:gd name="connsiteX0" fmla="*/ 952500 w 11620500"/>
              <a:gd name="connsiteY0" fmla="*/ 584200 h 4216400"/>
              <a:gd name="connsiteX1" fmla="*/ 11620500 w 11620500"/>
              <a:gd name="connsiteY1" fmla="*/ 0 h 4216400"/>
              <a:gd name="connsiteX2" fmla="*/ 5549900 w 11620500"/>
              <a:gd name="connsiteY2" fmla="*/ 4216400 h 4216400"/>
              <a:gd name="connsiteX3" fmla="*/ 0 w 11620500"/>
              <a:gd name="connsiteY3" fmla="*/ 4216400 h 4216400"/>
              <a:gd name="connsiteX4" fmla="*/ 952500 w 11620500"/>
              <a:gd name="connsiteY4" fmla="*/ 584200 h 4216400"/>
              <a:gd name="connsiteX0" fmla="*/ 1435100 w 12103100"/>
              <a:gd name="connsiteY0" fmla="*/ 584200 h 4216400"/>
              <a:gd name="connsiteX1" fmla="*/ 12103100 w 12103100"/>
              <a:gd name="connsiteY1" fmla="*/ 0 h 4216400"/>
              <a:gd name="connsiteX2" fmla="*/ 6032500 w 12103100"/>
              <a:gd name="connsiteY2" fmla="*/ 4216400 h 4216400"/>
              <a:gd name="connsiteX3" fmla="*/ 0 w 12103100"/>
              <a:gd name="connsiteY3" fmla="*/ 1524000 h 4216400"/>
              <a:gd name="connsiteX4" fmla="*/ 1435100 w 12103100"/>
              <a:gd name="connsiteY4" fmla="*/ 584200 h 4216400"/>
              <a:gd name="connsiteX0" fmla="*/ 1435100 w 12103100"/>
              <a:gd name="connsiteY0" fmla="*/ 584200 h 3086100"/>
              <a:gd name="connsiteX1" fmla="*/ 12103100 w 12103100"/>
              <a:gd name="connsiteY1" fmla="*/ 0 h 3086100"/>
              <a:gd name="connsiteX2" fmla="*/ 6032500 w 12103100"/>
              <a:gd name="connsiteY2" fmla="*/ 3086100 h 3086100"/>
              <a:gd name="connsiteX3" fmla="*/ 0 w 12103100"/>
              <a:gd name="connsiteY3" fmla="*/ 1524000 h 3086100"/>
              <a:gd name="connsiteX4" fmla="*/ 1435100 w 12103100"/>
              <a:gd name="connsiteY4" fmla="*/ 584200 h 3086100"/>
              <a:gd name="connsiteX0" fmla="*/ 1435100 w 12103100"/>
              <a:gd name="connsiteY0" fmla="*/ 584200 h 4064000"/>
              <a:gd name="connsiteX1" fmla="*/ 12103100 w 12103100"/>
              <a:gd name="connsiteY1" fmla="*/ 0 h 4064000"/>
              <a:gd name="connsiteX2" fmla="*/ 6311900 w 12103100"/>
              <a:gd name="connsiteY2" fmla="*/ 4064000 h 4064000"/>
              <a:gd name="connsiteX3" fmla="*/ 0 w 12103100"/>
              <a:gd name="connsiteY3" fmla="*/ 1524000 h 4064000"/>
              <a:gd name="connsiteX4" fmla="*/ 1435100 w 12103100"/>
              <a:gd name="connsiteY4" fmla="*/ 584200 h 4064000"/>
              <a:gd name="connsiteX0" fmla="*/ 863600 w 11531600"/>
              <a:gd name="connsiteY0" fmla="*/ 584200 h 4064000"/>
              <a:gd name="connsiteX1" fmla="*/ 11531600 w 11531600"/>
              <a:gd name="connsiteY1" fmla="*/ 0 h 4064000"/>
              <a:gd name="connsiteX2" fmla="*/ 5740400 w 11531600"/>
              <a:gd name="connsiteY2" fmla="*/ 4064000 h 4064000"/>
              <a:gd name="connsiteX3" fmla="*/ 0 w 11531600"/>
              <a:gd name="connsiteY3" fmla="*/ 1790700 h 4064000"/>
              <a:gd name="connsiteX4" fmla="*/ 863600 w 11531600"/>
              <a:gd name="connsiteY4" fmla="*/ 584200 h 4064000"/>
              <a:gd name="connsiteX0" fmla="*/ 977900 w 11645900"/>
              <a:gd name="connsiteY0" fmla="*/ 584200 h 4064000"/>
              <a:gd name="connsiteX1" fmla="*/ 11645900 w 11645900"/>
              <a:gd name="connsiteY1" fmla="*/ 0 h 4064000"/>
              <a:gd name="connsiteX2" fmla="*/ 5854700 w 11645900"/>
              <a:gd name="connsiteY2" fmla="*/ 4064000 h 4064000"/>
              <a:gd name="connsiteX3" fmla="*/ 0 w 11645900"/>
              <a:gd name="connsiteY3" fmla="*/ 1511300 h 4064000"/>
              <a:gd name="connsiteX4" fmla="*/ 977900 w 11645900"/>
              <a:gd name="connsiteY4" fmla="*/ 584200 h 4064000"/>
              <a:gd name="connsiteX0" fmla="*/ 1308100 w 11976100"/>
              <a:gd name="connsiteY0" fmla="*/ 584200 h 4064000"/>
              <a:gd name="connsiteX1" fmla="*/ 11976100 w 11976100"/>
              <a:gd name="connsiteY1" fmla="*/ 0 h 4064000"/>
              <a:gd name="connsiteX2" fmla="*/ 6184900 w 11976100"/>
              <a:gd name="connsiteY2" fmla="*/ 4064000 h 4064000"/>
              <a:gd name="connsiteX3" fmla="*/ 0 w 11976100"/>
              <a:gd name="connsiteY3" fmla="*/ 1587500 h 4064000"/>
              <a:gd name="connsiteX4" fmla="*/ 1308100 w 11976100"/>
              <a:gd name="connsiteY4" fmla="*/ 584200 h 4064000"/>
              <a:gd name="connsiteX0" fmla="*/ 1536700 w 11976100"/>
              <a:gd name="connsiteY0" fmla="*/ 558800 h 4064000"/>
              <a:gd name="connsiteX1" fmla="*/ 11976100 w 11976100"/>
              <a:gd name="connsiteY1" fmla="*/ 0 h 4064000"/>
              <a:gd name="connsiteX2" fmla="*/ 6184900 w 11976100"/>
              <a:gd name="connsiteY2" fmla="*/ 4064000 h 4064000"/>
              <a:gd name="connsiteX3" fmla="*/ 0 w 11976100"/>
              <a:gd name="connsiteY3" fmla="*/ 1587500 h 4064000"/>
              <a:gd name="connsiteX4" fmla="*/ 1536700 w 11976100"/>
              <a:gd name="connsiteY4" fmla="*/ 558800 h 4064000"/>
              <a:gd name="connsiteX0" fmla="*/ 1536700 w 9779000"/>
              <a:gd name="connsiteY0" fmla="*/ 1308100 h 4813300"/>
              <a:gd name="connsiteX1" fmla="*/ 9779000 w 9779000"/>
              <a:gd name="connsiteY1" fmla="*/ 0 h 4813300"/>
              <a:gd name="connsiteX2" fmla="*/ 6184900 w 9779000"/>
              <a:gd name="connsiteY2" fmla="*/ 4813300 h 4813300"/>
              <a:gd name="connsiteX3" fmla="*/ 0 w 9779000"/>
              <a:gd name="connsiteY3" fmla="*/ 2336800 h 4813300"/>
              <a:gd name="connsiteX4" fmla="*/ 1536700 w 9779000"/>
              <a:gd name="connsiteY4" fmla="*/ 1308100 h 4813300"/>
              <a:gd name="connsiteX0" fmla="*/ 1536700 w 10972800"/>
              <a:gd name="connsiteY0" fmla="*/ 0 h 3505200"/>
              <a:gd name="connsiteX1" fmla="*/ 10972800 w 10972800"/>
              <a:gd name="connsiteY1" fmla="*/ 38100 h 3505200"/>
              <a:gd name="connsiteX2" fmla="*/ 6184900 w 10972800"/>
              <a:gd name="connsiteY2" fmla="*/ 3505200 h 3505200"/>
              <a:gd name="connsiteX3" fmla="*/ 0 w 10972800"/>
              <a:gd name="connsiteY3" fmla="*/ 1028700 h 3505200"/>
              <a:gd name="connsiteX4" fmla="*/ 1536700 w 10972800"/>
              <a:gd name="connsiteY4" fmla="*/ 0 h 3505200"/>
              <a:gd name="connsiteX0" fmla="*/ 1397000 w 10972800"/>
              <a:gd name="connsiteY0" fmla="*/ 0 h 3505200"/>
              <a:gd name="connsiteX1" fmla="*/ 10972800 w 10972800"/>
              <a:gd name="connsiteY1" fmla="*/ 38100 h 3505200"/>
              <a:gd name="connsiteX2" fmla="*/ 6184900 w 10972800"/>
              <a:gd name="connsiteY2" fmla="*/ 3505200 h 3505200"/>
              <a:gd name="connsiteX3" fmla="*/ 0 w 10972800"/>
              <a:gd name="connsiteY3" fmla="*/ 1028700 h 3505200"/>
              <a:gd name="connsiteX4" fmla="*/ 1397000 w 10972800"/>
              <a:gd name="connsiteY4" fmla="*/ 0 h 3505200"/>
              <a:gd name="connsiteX0" fmla="*/ 1257300 w 10833100"/>
              <a:gd name="connsiteY0" fmla="*/ 0 h 3505200"/>
              <a:gd name="connsiteX1" fmla="*/ 10833100 w 10833100"/>
              <a:gd name="connsiteY1" fmla="*/ 38100 h 3505200"/>
              <a:gd name="connsiteX2" fmla="*/ 6045200 w 10833100"/>
              <a:gd name="connsiteY2" fmla="*/ 3505200 h 3505200"/>
              <a:gd name="connsiteX3" fmla="*/ 0 w 10833100"/>
              <a:gd name="connsiteY3" fmla="*/ 965200 h 3505200"/>
              <a:gd name="connsiteX4" fmla="*/ 1257300 w 10833100"/>
              <a:gd name="connsiteY4" fmla="*/ 0 h 3505200"/>
              <a:gd name="connsiteX0" fmla="*/ 1257300 w 10833100"/>
              <a:gd name="connsiteY0" fmla="*/ 0 h 3505200"/>
              <a:gd name="connsiteX1" fmla="*/ 10833100 w 10833100"/>
              <a:gd name="connsiteY1" fmla="*/ 38100 h 3505200"/>
              <a:gd name="connsiteX2" fmla="*/ 6045200 w 10833100"/>
              <a:gd name="connsiteY2" fmla="*/ 3505200 h 3505200"/>
              <a:gd name="connsiteX3" fmla="*/ 0 w 10833100"/>
              <a:gd name="connsiteY3" fmla="*/ 1079500 h 3505200"/>
              <a:gd name="connsiteX4" fmla="*/ 1257300 w 10833100"/>
              <a:gd name="connsiteY4" fmla="*/ 0 h 3505200"/>
              <a:gd name="connsiteX0" fmla="*/ 1346200 w 10922000"/>
              <a:gd name="connsiteY0" fmla="*/ 0 h 3505200"/>
              <a:gd name="connsiteX1" fmla="*/ 10922000 w 10922000"/>
              <a:gd name="connsiteY1" fmla="*/ 38100 h 3505200"/>
              <a:gd name="connsiteX2" fmla="*/ 6134100 w 10922000"/>
              <a:gd name="connsiteY2" fmla="*/ 3505200 h 3505200"/>
              <a:gd name="connsiteX3" fmla="*/ 0 w 10922000"/>
              <a:gd name="connsiteY3" fmla="*/ 1028700 h 3505200"/>
              <a:gd name="connsiteX4" fmla="*/ 1346200 w 10922000"/>
              <a:gd name="connsiteY4" fmla="*/ 0 h 3505200"/>
              <a:gd name="connsiteX0" fmla="*/ 1358900 w 10934700"/>
              <a:gd name="connsiteY0" fmla="*/ 0 h 3505200"/>
              <a:gd name="connsiteX1" fmla="*/ 10934700 w 10934700"/>
              <a:gd name="connsiteY1" fmla="*/ 38100 h 3505200"/>
              <a:gd name="connsiteX2" fmla="*/ 6146800 w 10934700"/>
              <a:gd name="connsiteY2" fmla="*/ 3505200 h 3505200"/>
              <a:gd name="connsiteX3" fmla="*/ 0 w 10934700"/>
              <a:gd name="connsiteY3" fmla="*/ 1016000 h 3505200"/>
              <a:gd name="connsiteX4" fmla="*/ 1358900 w 10934700"/>
              <a:gd name="connsiteY4" fmla="*/ 0 h 350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4700" h="3505200">
                <a:moveTo>
                  <a:pt x="1358900" y="0"/>
                </a:moveTo>
                <a:lnTo>
                  <a:pt x="10934700" y="38100"/>
                </a:lnTo>
                <a:lnTo>
                  <a:pt x="6146800" y="3505200"/>
                </a:lnTo>
                <a:lnTo>
                  <a:pt x="0" y="1016000"/>
                </a:lnTo>
                <a:lnTo>
                  <a:pt x="1358900" y="0"/>
                </a:lnTo>
                <a:close/>
              </a:path>
            </a:pathLst>
          </a:cu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24" name="Freeform: Shape 23">
            <a:extLst>
              <a:ext uri="{FF2B5EF4-FFF2-40B4-BE49-F238E27FC236}">
                <a16:creationId xmlns:a16="http://schemas.microsoft.com/office/drawing/2014/main" id="{43F9EF22-DB7B-4E21-AA0A-97C086153A6B}"/>
              </a:ext>
            </a:extLst>
          </p:cNvPr>
          <p:cNvSpPr/>
          <p:nvPr/>
        </p:nvSpPr>
        <p:spPr>
          <a:xfrm rot="5400000">
            <a:off x="514218" y="-69709"/>
            <a:ext cx="6380407" cy="7475008"/>
          </a:xfrm>
          <a:custGeom>
            <a:avLst/>
            <a:gdLst>
              <a:gd name="connsiteX0" fmla="*/ 0 w 6362119"/>
              <a:gd name="connsiteY0" fmla="*/ 7435259 h 7475008"/>
              <a:gd name="connsiteX1" fmla="*/ 2979206 w 6362119"/>
              <a:gd name="connsiteY1" fmla="*/ 0 h 7475008"/>
              <a:gd name="connsiteX2" fmla="*/ 6360513 w 6362119"/>
              <a:gd name="connsiteY2" fmla="*/ 4621597 h 7475008"/>
              <a:gd name="connsiteX3" fmla="*/ 6361322 w 6362119"/>
              <a:gd name="connsiteY3" fmla="*/ 5000803 h 7475008"/>
              <a:gd name="connsiteX4" fmla="*/ 6359231 w 6362119"/>
              <a:gd name="connsiteY4" fmla="*/ 7475008 h 7475008"/>
              <a:gd name="connsiteX0" fmla="*/ 0 w 6380407"/>
              <a:gd name="connsiteY0" fmla="*/ 7453547 h 7475008"/>
              <a:gd name="connsiteX1" fmla="*/ 2997494 w 6380407"/>
              <a:gd name="connsiteY1" fmla="*/ 0 h 7475008"/>
              <a:gd name="connsiteX2" fmla="*/ 6378801 w 6380407"/>
              <a:gd name="connsiteY2" fmla="*/ 4621597 h 7475008"/>
              <a:gd name="connsiteX3" fmla="*/ 6379610 w 6380407"/>
              <a:gd name="connsiteY3" fmla="*/ 5000803 h 7475008"/>
              <a:gd name="connsiteX4" fmla="*/ 6377519 w 6380407"/>
              <a:gd name="connsiteY4" fmla="*/ 7475008 h 7475008"/>
              <a:gd name="connsiteX5" fmla="*/ 0 w 6380407"/>
              <a:gd name="connsiteY5" fmla="*/ 7453547 h 747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07" h="7475008">
                <a:moveTo>
                  <a:pt x="0" y="7453547"/>
                </a:moveTo>
                <a:lnTo>
                  <a:pt x="2997494" y="0"/>
                </a:lnTo>
                <a:lnTo>
                  <a:pt x="6378801" y="4621597"/>
                </a:lnTo>
                <a:cubicBezTo>
                  <a:pt x="6379071" y="4747999"/>
                  <a:pt x="6379340" y="4874401"/>
                  <a:pt x="6379610" y="5000803"/>
                </a:cubicBezTo>
                <a:cubicBezTo>
                  <a:pt x="6380935" y="5817270"/>
                  <a:pt x="6380845" y="6648206"/>
                  <a:pt x="6377519" y="7475008"/>
                </a:cubicBezTo>
                <a:lnTo>
                  <a:pt x="0" y="745354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en-GB" dirty="0"/>
          </a:p>
        </p:txBody>
      </p:sp>
      <p:sp>
        <p:nvSpPr>
          <p:cNvPr id="4" name="Isosceles Triangle 3">
            <a:extLst>
              <a:ext uri="{FF2B5EF4-FFF2-40B4-BE49-F238E27FC236}">
                <a16:creationId xmlns:a16="http://schemas.microsoft.com/office/drawing/2014/main" id="{730EAA2A-0812-4C65-B120-5F8BE4F3B10C}"/>
              </a:ext>
            </a:extLst>
          </p:cNvPr>
          <p:cNvSpPr/>
          <p:nvPr/>
        </p:nvSpPr>
        <p:spPr>
          <a:xfrm rot="16200000">
            <a:off x="8693040" y="3345084"/>
            <a:ext cx="2784522" cy="4279565"/>
          </a:xfrm>
          <a:custGeom>
            <a:avLst/>
            <a:gdLst>
              <a:gd name="connsiteX0" fmla="*/ 0 w 2887829"/>
              <a:gd name="connsiteY0" fmla="*/ 2488163 h 2488163"/>
              <a:gd name="connsiteX1" fmla="*/ 1455610 w 2887829"/>
              <a:gd name="connsiteY1" fmla="*/ 0 h 2488163"/>
              <a:gd name="connsiteX2" fmla="*/ 2887829 w 2887829"/>
              <a:gd name="connsiteY2" fmla="*/ 2488163 h 2488163"/>
              <a:gd name="connsiteX3" fmla="*/ 0 w 2887829"/>
              <a:gd name="connsiteY3" fmla="*/ 2488163 h 2488163"/>
              <a:gd name="connsiteX0" fmla="*/ 0 w 2887829"/>
              <a:gd name="connsiteY0" fmla="*/ 2497688 h 2497688"/>
              <a:gd name="connsiteX1" fmla="*/ 1474660 w 2887829"/>
              <a:gd name="connsiteY1" fmla="*/ 0 h 2497688"/>
              <a:gd name="connsiteX2" fmla="*/ 2887829 w 2887829"/>
              <a:gd name="connsiteY2" fmla="*/ 2497688 h 2497688"/>
              <a:gd name="connsiteX3" fmla="*/ 0 w 2887829"/>
              <a:gd name="connsiteY3" fmla="*/ 2497688 h 2497688"/>
              <a:gd name="connsiteX0" fmla="*/ 0 w 2887829"/>
              <a:gd name="connsiteY0" fmla="*/ 2526261 h 2526261"/>
              <a:gd name="connsiteX1" fmla="*/ 1103185 w 2887829"/>
              <a:gd name="connsiteY1" fmla="*/ 0 h 2526261"/>
              <a:gd name="connsiteX2" fmla="*/ 2887829 w 2887829"/>
              <a:gd name="connsiteY2" fmla="*/ 2526261 h 2526261"/>
              <a:gd name="connsiteX3" fmla="*/ 0 w 2887829"/>
              <a:gd name="connsiteY3" fmla="*/ 2526261 h 2526261"/>
              <a:gd name="connsiteX0" fmla="*/ 0 w 2011529"/>
              <a:gd name="connsiteY0" fmla="*/ 2526261 h 2535786"/>
              <a:gd name="connsiteX1" fmla="*/ 1103185 w 2011529"/>
              <a:gd name="connsiteY1" fmla="*/ 0 h 2535786"/>
              <a:gd name="connsiteX2" fmla="*/ 2011529 w 2011529"/>
              <a:gd name="connsiteY2" fmla="*/ 2535786 h 2535786"/>
              <a:gd name="connsiteX3" fmla="*/ 0 w 2011529"/>
              <a:gd name="connsiteY3" fmla="*/ 2526261 h 2535786"/>
              <a:gd name="connsiteX0" fmla="*/ 32846 w 2044375"/>
              <a:gd name="connsiteY0" fmla="*/ 2526261 h 2535786"/>
              <a:gd name="connsiteX1" fmla="*/ 42372 w 2044375"/>
              <a:gd name="connsiteY1" fmla="*/ 1488040 h 2535786"/>
              <a:gd name="connsiteX2" fmla="*/ 1136031 w 2044375"/>
              <a:gd name="connsiteY2" fmla="*/ 0 h 2535786"/>
              <a:gd name="connsiteX3" fmla="*/ 2044375 w 2044375"/>
              <a:gd name="connsiteY3" fmla="*/ 2535786 h 2535786"/>
              <a:gd name="connsiteX4" fmla="*/ 32846 w 2044375"/>
              <a:gd name="connsiteY4" fmla="*/ 2526261 h 2535786"/>
              <a:gd name="connsiteX0" fmla="*/ 0 w 2011529"/>
              <a:gd name="connsiteY0" fmla="*/ 2526261 h 2535786"/>
              <a:gd name="connsiteX1" fmla="*/ 9526 w 2011529"/>
              <a:gd name="connsiteY1" fmla="*/ 1488040 h 2535786"/>
              <a:gd name="connsiteX2" fmla="*/ 1103185 w 2011529"/>
              <a:gd name="connsiteY2" fmla="*/ 0 h 2535786"/>
              <a:gd name="connsiteX3" fmla="*/ 2011529 w 2011529"/>
              <a:gd name="connsiteY3" fmla="*/ 2535786 h 2535786"/>
              <a:gd name="connsiteX4" fmla="*/ 0 w 2011529"/>
              <a:gd name="connsiteY4" fmla="*/ 2526261 h 2535786"/>
              <a:gd name="connsiteX0" fmla="*/ 10286 w 2021815"/>
              <a:gd name="connsiteY0" fmla="*/ 2526261 h 2535786"/>
              <a:gd name="connsiteX1" fmla="*/ 19812 w 2021815"/>
              <a:gd name="connsiteY1" fmla="*/ 1488040 h 2535786"/>
              <a:gd name="connsiteX2" fmla="*/ 1113471 w 2021815"/>
              <a:gd name="connsiteY2" fmla="*/ 0 h 2535786"/>
              <a:gd name="connsiteX3" fmla="*/ 2021815 w 2021815"/>
              <a:gd name="connsiteY3" fmla="*/ 2535786 h 2535786"/>
              <a:gd name="connsiteX4" fmla="*/ 10286 w 2021815"/>
              <a:gd name="connsiteY4" fmla="*/ 2526261 h 2535786"/>
              <a:gd name="connsiteX0" fmla="*/ 10286 w 2021815"/>
              <a:gd name="connsiteY0" fmla="*/ 2173833 h 2183358"/>
              <a:gd name="connsiteX1" fmla="*/ 19812 w 2021815"/>
              <a:gd name="connsiteY1" fmla="*/ 1135612 h 2183358"/>
              <a:gd name="connsiteX2" fmla="*/ 713421 w 2021815"/>
              <a:gd name="connsiteY2" fmla="*/ 0 h 2183358"/>
              <a:gd name="connsiteX3" fmla="*/ 2021815 w 2021815"/>
              <a:gd name="connsiteY3" fmla="*/ 2183358 h 2183358"/>
              <a:gd name="connsiteX4" fmla="*/ 10286 w 2021815"/>
              <a:gd name="connsiteY4" fmla="*/ 2173833 h 2183358"/>
              <a:gd name="connsiteX0" fmla="*/ 10286 w 2021815"/>
              <a:gd name="connsiteY0" fmla="*/ 2183356 h 2192881"/>
              <a:gd name="connsiteX1" fmla="*/ 19812 w 2021815"/>
              <a:gd name="connsiteY1" fmla="*/ 1145135 h 2192881"/>
              <a:gd name="connsiteX2" fmla="*/ 789621 w 2021815"/>
              <a:gd name="connsiteY2" fmla="*/ 0 h 2192881"/>
              <a:gd name="connsiteX3" fmla="*/ 2021815 w 2021815"/>
              <a:gd name="connsiteY3" fmla="*/ 2192881 h 2192881"/>
              <a:gd name="connsiteX4" fmla="*/ 10286 w 2021815"/>
              <a:gd name="connsiteY4" fmla="*/ 2183356 h 2192881"/>
              <a:gd name="connsiteX0" fmla="*/ 2382 w 2013911"/>
              <a:gd name="connsiteY0" fmla="*/ 2183356 h 2192881"/>
              <a:gd name="connsiteX1" fmla="*/ 11908 w 2013911"/>
              <a:gd name="connsiteY1" fmla="*/ 1145135 h 2192881"/>
              <a:gd name="connsiteX2" fmla="*/ 781717 w 2013911"/>
              <a:gd name="connsiteY2" fmla="*/ 0 h 2192881"/>
              <a:gd name="connsiteX3" fmla="*/ 2013911 w 2013911"/>
              <a:gd name="connsiteY3" fmla="*/ 2192881 h 2192881"/>
              <a:gd name="connsiteX4" fmla="*/ 2382 w 2013911"/>
              <a:gd name="connsiteY4" fmla="*/ 2183356 h 2192881"/>
              <a:gd name="connsiteX0" fmla="*/ 16072 w 2027601"/>
              <a:gd name="connsiteY0" fmla="*/ 2183356 h 2192881"/>
              <a:gd name="connsiteX1" fmla="*/ 6548 w 2027601"/>
              <a:gd name="connsiteY1" fmla="*/ 1164185 h 2192881"/>
              <a:gd name="connsiteX2" fmla="*/ 795407 w 2027601"/>
              <a:gd name="connsiteY2" fmla="*/ 0 h 2192881"/>
              <a:gd name="connsiteX3" fmla="*/ 2027601 w 2027601"/>
              <a:gd name="connsiteY3" fmla="*/ 2192881 h 2192881"/>
              <a:gd name="connsiteX4" fmla="*/ 16072 w 2027601"/>
              <a:gd name="connsiteY4" fmla="*/ 2183356 h 2192881"/>
              <a:gd name="connsiteX0" fmla="*/ 16072 w 2027601"/>
              <a:gd name="connsiteY0" fmla="*/ 2145256 h 2154781"/>
              <a:gd name="connsiteX1" fmla="*/ 6548 w 2027601"/>
              <a:gd name="connsiteY1" fmla="*/ 1126085 h 2154781"/>
              <a:gd name="connsiteX2" fmla="*/ 909707 w 2027601"/>
              <a:gd name="connsiteY2" fmla="*/ 0 h 2154781"/>
              <a:gd name="connsiteX3" fmla="*/ 2027601 w 2027601"/>
              <a:gd name="connsiteY3" fmla="*/ 2154781 h 2154781"/>
              <a:gd name="connsiteX4" fmla="*/ 16072 w 2027601"/>
              <a:gd name="connsiteY4" fmla="*/ 2145256 h 2154781"/>
              <a:gd name="connsiteX0" fmla="*/ 16072 w 2027601"/>
              <a:gd name="connsiteY0" fmla="*/ 2221456 h 2230981"/>
              <a:gd name="connsiteX1" fmla="*/ 6548 w 2027601"/>
              <a:gd name="connsiteY1" fmla="*/ 1202285 h 2230981"/>
              <a:gd name="connsiteX2" fmla="*/ 957332 w 2027601"/>
              <a:gd name="connsiteY2" fmla="*/ 0 h 2230981"/>
              <a:gd name="connsiteX3" fmla="*/ 2027601 w 2027601"/>
              <a:gd name="connsiteY3" fmla="*/ 2230981 h 2230981"/>
              <a:gd name="connsiteX4" fmla="*/ 16072 w 2027601"/>
              <a:gd name="connsiteY4" fmla="*/ 2221456 h 2230981"/>
              <a:gd name="connsiteX0" fmla="*/ 16072 w 2332401"/>
              <a:gd name="connsiteY0" fmla="*/ 2221456 h 2221456"/>
              <a:gd name="connsiteX1" fmla="*/ 6548 w 2332401"/>
              <a:gd name="connsiteY1" fmla="*/ 1202285 h 2221456"/>
              <a:gd name="connsiteX2" fmla="*/ 957332 w 2332401"/>
              <a:gd name="connsiteY2" fmla="*/ 0 h 2221456"/>
              <a:gd name="connsiteX3" fmla="*/ 2332401 w 2332401"/>
              <a:gd name="connsiteY3" fmla="*/ 2211931 h 2221456"/>
              <a:gd name="connsiteX4" fmla="*/ 16072 w 2332401"/>
              <a:gd name="connsiteY4" fmla="*/ 2221456 h 2221456"/>
              <a:gd name="connsiteX0" fmla="*/ 16072 w 2351451"/>
              <a:gd name="connsiteY0" fmla="*/ 2221456 h 2230984"/>
              <a:gd name="connsiteX1" fmla="*/ 6548 w 2351451"/>
              <a:gd name="connsiteY1" fmla="*/ 1202285 h 2230984"/>
              <a:gd name="connsiteX2" fmla="*/ 957332 w 2351451"/>
              <a:gd name="connsiteY2" fmla="*/ 0 h 2230984"/>
              <a:gd name="connsiteX3" fmla="*/ 2351451 w 2351451"/>
              <a:gd name="connsiteY3" fmla="*/ 2230984 h 2230984"/>
              <a:gd name="connsiteX4" fmla="*/ 16072 w 2351451"/>
              <a:gd name="connsiteY4" fmla="*/ 2221456 h 2230984"/>
              <a:gd name="connsiteX0" fmla="*/ 16072 w 2351451"/>
              <a:gd name="connsiteY0" fmla="*/ 2640554 h 2650082"/>
              <a:gd name="connsiteX1" fmla="*/ 6548 w 2351451"/>
              <a:gd name="connsiteY1" fmla="*/ 1621383 h 2650082"/>
              <a:gd name="connsiteX2" fmla="*/ 652532 w 2351451"/>
              <a:gd name="connsiteY2" fmla="*/ 0 h 2650082"/>
              <a:gd name="connsiteX3" fmla="*/ 2351451 w 2351451"/>
              <a:gd name="connsiteY3" fmla="*/ 2650082 h 2650082"/>
              <a:gd name="connsiteX4" fmla="*/ 16072 w 2351451"/>
              <a:gd name="connsiteY4" fmla="*/ 2640554 h 2650082"/>
              <a:gd name="connsiteX0" fmla="*/ 16072 w 2478451"/>
              <a:gd name="connsiteY0" fmla="*/ 2640554 h 2650085"/>
              <a:gd name="connsiteX1" fmla="*/ 6548 w 2478451"/>
              <a:gd name="connsiteY1" fmla="*/ 1621383 h 2650085"/>
              <a:gd name="connsiteX2" fmla="*/ 652532 w 2478451"/>
              <a:gd name="connsiteY2" fmla="*/ 0 h 2650085"/>
              <a:gd name="connsiteX3" fmla="*/ 2478451 w 2478451"/>
              <a:gd name="connsiteY3" fmla="*/ 2650085 h 2650085"/>
              <a:gd name="connsiteX4" fmla="*/ 16072 w 2478451"/>
              <a:gd name="connsiteY4" fmla="*/ 2640554 h 2650085"/>
              <a:gd name="connsiteX0" fmla="*/ 16072 w 2567351"/>
              <a:gd name="connsiteY0" fmla="*/ 2640554 h 2640554"/>
              <a:gd name="connsiteX1" fmla="*/ 6548 w 2567351"/>
              <a:gd name="connsiteY1" fmla="*/ 1621383 h 2640554"/>
              <a:gd name="connsiteX2" fmla="*/ 652532 w 2567351"/>
              <a:gd name="connsiteY2" fmla="*/ 0 h 2640554"/>
              <a:gd name="connsiteX3" fmla="*/ 2567351 w 2567351"/>
              <a:gd name="connsiteY3" fmla="*/ 2624685 h 2640554"/>
              <a:gd name="connsiteX4" fmla="*/ 16072 w 2567351"/>
              <a:gd name="connsiteY4" fmla="*/ 2640554 h 2640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7351" h="2640554">
                <a:moveTo>
                  <a:pt x="16072" y="2640554"/>
                </a:moveTo>
                <a:cubicBezTo>
                  <a:pt x="16071" y="2326232"/>
                  <a:pt x="-12502" y="2164311"/>
                  <a:pt x="6548" y="1621383"/>
                </a:cubicBezTo>
                <a:lnTo>
                  <a:pt x="652532" y="0"/>
                </a:lnTo>
                <a:lnTo>
                  <a:pt x="2567351" y="2624685"/>
                </a:lnTo>
                <a:lnTo>
                  <a:pt x="16072" y="26405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8" name="Right Triangle 17">
            <a:extLst>
              <a:ext uri="{FF2B5EF4-FFF2-40B4-BE49-F238E27FC236}">
                <a16:creationId xmlns:a16="http://schemas.microsoft.com/office/drawing/2014/main" id="{EC818B14-B375-4EE9-8156-B8137DC29C06}"/>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Rectangle 20">
            <a:extLst>
              <a:ext uri="{FF2B5EF4-FFF2-40B4-BE49-F238E27FC236}">
                <a16:creationId xmlns:a16="http://schemas.microsoft.com/office/drawing/2014/main" id="{BF22CE94-604A-4E26-959B-85FF435A6765}"/>
              </a:ext>
            </a:extLst>
          </p:cNvPr>
          <p:cNvSpPr/>
          <p:nvPr/>
        </p:nvSpPr>
        <p:spPr>
          <a:xfrm>
            <a:off x="236425" y="2192855"/>
            <a:ext cx="6096000" cy="2593018"/>
          </a:xfrm>
          <a:prstGeom prst="rect">
            <a:avLst/>
          </a:prstGeom>
        </p:spPr>
        <p:txBody>
          <a:bodyPr>
            <a:normAutofit/>
          </a:bodyPr>
          <a:lstStyle/>
          <a:p>
            <a:pPr>
              <a:lnSpc>
                <a:spcPts val="6500"/>
              </a:lnSpc>
            </a:pPr>
            <a:br>
              <a:rPr lang="en-US" sz="5400" spc="300" dirty="0">
                <a:ln w="0"/>
                <a:solidFill>
                  <a:schemeClr val="bg1"/>
                </a:solidFill>
                <a:effectLst>
                  <a:outerShdw blurRad="38100" dist="19050" dir="2700000" algn="tl" rotWithShape="0">
                    <a:schemeClr val="dk1">
                      <a:alpha val="40000"/>
                    </a:schemeClr>
                  </a:outerShdw>
                </a:effectLst>
                <a:latin typeface="Franklin Gothic Demi" panose="020B0703020102020204" pitchFamily="34" charset="0"/>
                <a:ea typeface="Verdana" panose="020B0604030504040204" pitchFamily="34" charset="0"/>
                <a:cs typeface="Source Sans Pro ExtraLight" charset="0"/>
              </a:rPr>
            </a:br>
            <a:r>
              <a:rPr lang="en-US" sz="5400" spc="300" dirty="0">
                <a:ln w="0"/>
                <a:solidFill>
                  <a:schemeClr val="accent2">
                    <a:lumMod val="40000"/>
                    <a:lumOff val="60000"/>
                  </a:schemeClr>
                </a:solidFill>
                <a:effectLst>
                  <a:outerShdw blurRad="38100" dist="19050" dir="2700000" algn="tl" rotWithShape="0">
                    <a:schemeClr val="dk1">
                      <a:alpha val="40000"/>
                    </a:schemeClr>
                  </a:outerShdw>
                </a:effectLst>
                <a:latin typeface="Franklin Gothic Book" panose="020B0503020102020204" pitchFamily="34" charset="0"/>
                <a:ea typeface="Verdana" panose="020B0604030504040204" pitchFamily="34" charset="0"/>
                <a:cs typeface="Source Sans Pro ExtraLight" charset="0"/>
              </a:rPr>
              <a:t>2022 Visioning</a:t>
            </a:r>
          </a:p>
          <a:p>
            <a:pPr>
              <a:lnSpc>
                <a:spcPts val="6500"/>
              </a:lnSpc>
            </a:pPr>
            <a:r>
              <a:rPr lang="en-US" sz="5400" spc="300" dirty="0">
                <a:ln w="0"/>
                <a:solidFill>
                  <a:schemeClr val="accent2">
                    <a:lumMod val="40000"/>
                    <a:lumOff val="60000"/>
                  </a:schemeClr>
                </a:solidFill>
                <a:effectLst>
                  <a:outerShdw blurRad="38100" dist="19050" dir="2700000" algn="tl" rotWithShape="0">
                    <a:schemeClr val="dk1">
                      <a:alpha val="40000"/>
                    </a:schemeClr>
                  </a:outerShdw>
                </a:effectLst>
                <a:latin typeface="Franklin Gothic Book" panose="020B0503020102020204" pitchFamily="34" charset="0"/>
                <a:ea typeface="Verdana" panose="020B0604030504040204" pitchFamily="34" charset="0"/>
                <a:cs typeface="Source Sans Pro ExtraLight" charset="0"/>
              </a:rPr>
              <a:t>Survey Results </a:t>
            </a:r>
          </a:p>
        </p:txBody>
      </p:sp>
      <p:grpSp>
        <p:nvGrpSpPr>
          <p:cNvPr id="7" name="Group 6">
            <a:extLst>
              <a:ext uri="{FF2B5EF4-FFF2-40B4-BE49-F238E27FC236}">
                <a16:creationId xmlns:a16="http://schemas.microsoft.com/office/drawing/2014/main" id="{3A04B852-3AFB-460C-B0E8-3E912C5FD277}"/>
              </a:ext>
            </a:extLst>
          </p:cNvPr>
          <p:cNvGrpSpPr/>
          <p:nvPr/>
        </p:nvGrpSpPr>
        <p:grpSpPr>
          <a:xfrm>
            <a:off x="5541025" y="280325"/>
            <a:ext cx="6682363" cy="2953288"/>
            <a:chOff x="5541025" y="280325"/>
            <a:chExt cx="6682363" cy="2953288"/>
          </a:xfrm>
        </p:grpSpPr>
        <p:sp>
          <p:nvSpPr>
            <p:cNvPr id="6" name="Parallelogram 5">
              <a:extLst>
                <a:ext uri="{FF2B5EF4-FFF2-40B4-BE49-F238E27FC236}">
                  <a16:creationId xmlns:a16="http://schemas.microsoft.com/office/drawing/2014/main" id="{C51A3F0F-23B8-46C2-8162-5D6944A1E732}"/>
                </a:ext>
              </a:extLst>
            </p:cNvPr>
            <p:cNvSpPr/>
            <p:nvPr/>
          </p:nvSpPr>
          <p:spPr>
            <a:xfrm rot="19463542">
              <a:off x="5541025" y="2145354"/>
              <a:ext cx="4111869" cy="1088259"/>
            </a:xfrm>
            <a:custGeom>
              <a:avLst/>
              <a:gdLst>
                <a:gd name="connsiteX0" fmla="*/ 0 w 4650402"/>
                <a:gd name="connsiteY0" fmla="*/ 1077066 h 1077066"/>
                <a:gd name="connsiteX1" fmla="*/ 269267 w 4650402"/>
                <a:gd name="connsiteY1" fmla="*/ 0 h 1077066"/>
                <a:gd name="connsiteX2" fmla="*/ 4650402 w 4650402"/>
                <a:gd name="connsiteY2" fmla="*/ 0 h 1077066"/>
                <a:gd name="connsiteX3" fmla="*/ 4381136 w 4650402"/>
                <a:gd name="connsiteY3" fmla="*/ 1077066 h 1077066"/>
                <a:gd name="connsiteX4" fmla="*/ 0 w 4650402"/>
                <a:gd name="connsiteY4" fmla="*/ 1077066 h 1077066"/>
                <a:gd name="connsiteX0" fmla="*/ 0 w 4381136"/>
                <a:gd name="connsiteY0" fmla="*/ 1081197 h 1081197"/>
                <a:gd name="connsiteX1" fmla="*/ 269267 w 4381136"/>
                <a:gd name="connsiteY1" fmla="*/ 4131 h 1081197"/>
                <a:gd name="connsiteX2" fmla="*/ 3684877 w 4381136"/>
                <a:gd name="connsiteY2" fmla="*/ 0 h 1081197"/>
                <a:gd name="connsiteX3" fmla="*/ 4381136 w 4381136"/>
                <a:gd name="connsiteY3" fmla="*/ 1081197 h 1081197"/>
                <a:gd name="connsiteX4" fmla="*/ 0 w 4381136"/>
                <a:gd name="connsiteY4" fmla="*/ 1081197 h 1081197"/>
                <a:gd name="connsiteX0" fmla="*/ 615054 w 4111869"/>
                <a:gd name="connsiteY0" fmla="*/ 1089659 h 1089659"/>
                <a:gd name="connsiteX1" fmla="*/ 0 w 4111869"/>
                <a:gd name="connsiteY1" fmla="*/ 4131 h 1089659"/>
                <a:gd name="connsiteX2" fmla="*/ 3415610 w 4111869"/>
                <a:gd name="connsiteY2" fmla="*/ 0 h 1089659"/>
                <a:gd name="connsiteX3" fmla="*/ 4111869 w 4111869"/>
                <a:gd name="connsiteY3" fmla="*/ 1081197 h 1089659"/>
                <a:gd name="connsiteX4" fmla="*/ 615054 w 4111869"/>
                <a:gd name="connsiteY4" fmla="*/ 1089659 h 1089659"/>
                <a:gd name="connsiteX0" fmla="*/ 678538 w 4111869"/>
                <a:gd name="connsiteY0" fmla="*/ 1088259 h 1088259"/>
                <a:gd name="connsiteX1" fmla="*/ 0 w 4111869"/>
                <a:gd name="connsiteY1" fmla="*/ 4131 h 1088259"/>
                <a:gd name="connsiteX2" fmla="*/ 3415610 w 4111869"/>
                <a:gd name="connsiteY2" fmla="*/ 0 h 1088259"/>
                <a:gd name="connsiteX3" fmla="*/ 4111869 w 4111869"/>
                <a:gd name="connsiteY3" fmla="*/ 1081197 h 1088259"/>
                <a:gd name="connsiteX4" fmla="*/ 678538 w 4111869"/>
                <a:gd name="connsiteY4" fmla="*/ 1088259 h 108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1869" h="1088259">
                  <a:moveTo>
                    <a:pt x="678538" y="1088259"/>
                  </a:moveTo>
                  <a:lnTo>
                    <a:pt x="0" y="4131"/>
                  </a:lnTo>
                  <a:lnTo>
                    <a:pt x="3415610" y="0"/>
                  </a:lnTo>
                  <a:lnTo>
                    <a:pt x="4111869" y="1081197"/>
                  </a:lnTo>
                  <a:lnTo>
                    <a:pt x="678538" y="108825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3" name="Parallelogram 5">
              <a:extLst>
                <a:ext uri="{FF2B5EF4-FFF2-40B4-BE49-F238E27FC236}">
                  <a16:creationId xmlns:a16="http://schemas.microsoft.com/office/drawing/2014/main" id="{A836D27E-4AC3-49B3-90EB-FF41AA4C4F70}"/>
                </a:ext>
              </a:extLst>
            </p:cNvPr>
            <p:cNvSpPr/>
            <p:nvPr/>
          </p:nvSpPr>
          <p:spPr>
            <a:xfrm rot="19463542">
              <a:off x="8111519" y="280325"/>
              <a:ext cx="4111869" cy="1088259"/>
            </a:xfrm>
            <a:custGeom>
              <a:avLst/>
              <a:gdLst>
                <a:gd name="connsiteX0" fmla="*/ 0 w 4650402"/>
                <a:gd name="connsiteY0" fmla="*/ 1077066 h 1077066"/>
                <a:gd name="connsiteX1" fmla="*/ 269267 w 4650402"/>
                <a:gd name="connsiteY1" fmla="*/ 0 h 1077066"/>
                <a:gd name="connsiteX2" fmla="*/ 4650402 w 4650402"/>
                <a:gd name="connsiteY2" fmla="*/ 0 h 1077066"/>
                <a:gd name="connsiteX3" fmla="*/ 4381136 w 4650402"/>
                <a:gd name="connsiteY3" fmla="*/ 1077066 h 1077066"/>
                <a:gd name="connsiteX4" fmla="*/ 0 w 4650402"/>
                <a:gd name="connsiteY4" fmla="*/ 1077066 h 1077066"/>
                <a:gd name="connsiteX0" fmla="*/ 0 w 4381136"/>
                <a:gd name="connsiteY0" fmla="*/ 1081197 h 1081197"/>
                <a:gd name="connsiteX1" fmla="*/ 269267 w 4381136"/>
                <a:gd name="connsiteY1" fmla="*/ 4131 h 1081197"/>
                <a:gd name="connsiteX2" fmla="*/ 3684877 w 4381136"/>
                <a:gd name="connsiteY2" fmla="*/ 0 h 1081197"/>
                <a:gd name="connsiteX3" fmla="*/ 4381136 w 4381136"/>
                <a:gd name="connsiteY3" fmla="*/ 1081197 h 1081197"/>
                <a:gd name="connsiteX4" fmla="*/ 0 w 4381136"/>
                <a:gd name="connsiteY4" fmla="*/ 1081197 h 1081197"/>
                <a:gd name="connsiteX0" fmla="*/ 615054 w 4111869"/>
                <a:gd name="connsiteY0" fmla="*/ 1089659 h 1089659"/>
                <a:gd name="connsiteX1" fmla="*/ 0 w 4111869"/>
                <a:gd name="connsiteY1" fmla="*/ 4131 h 1089659"/>
                <a:gd name="connsiteX2" fmla="*/ 3415610 w 4111869"/>
                <a:gd name="connsiteY2" fmla="*/ 0 h 1089659"/>
                <a:gd name="connsiteX3" fmla="*/ 4111869 w 4111869"/>
                <a:gd name="connsiteY3" fmla="*/ 1081197 h 1089659"/>
                <a:gd name="connsiteX4" fmla="*/ 615054 w 4111869"/>
                <a:gd name="connsiteY4" fmla="*/ 1089659 h 1089659"/>
                <a:gd name="connsiteX0" fmla="*/ 678538 w 4111869"/>
                <a:gd name="connsiteY0" fmla="*/ 1088259 h 1088259"/>
                <a:gd name="connsiteX1" fmla="*/ 0 w 4111869"/>
                <a:gd name="connsiteY1" fmla="*/ 4131 h 1088259"/>
                <a:gd name="connsiteX2" fmla="*/ 3415610 w 4111869"/>
                <a:gd name="connsiteY2" fmla="*/ 0 h 1088259"/>
                <a:gd name="connsiteX3" fmla="*/ 4111869 w 4111869"/>
                <a:gd name="connsiteY3" fmla="*/ 1081197 h 1088259"/>
                <a:gd name="connsiteX4" fmla="*/ 678538 w 4111869"/>
                <a:gd name="connsiteY4" fmla="*/ 1088259 h 108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1869" h="1088259">
                  <a:moveTo>
                    <a:pt x="678538" y="1088259"/>
                  </a:moveTo>
                  <a:lnTo>
                    <a:pt x="0" y="4131"/>
                  </a:lnTo>
                  <a:lnTo>
                    <a:pt x="3415610" y="0"/>
                  </a:lnTo>
                  <a:lnTo>
                    <a:pt x="4111869" y="1081197"/>
                  </a:lnTo>
                  <a:lnTo>
                    <a:pt x="678538" y="1088259"/>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grpSp>
        <p:nvGrpSpPr>
          <p:cNvPr id="5" name="Group 4">
            <a:extLst>
              <a:ext uri="{FF2B5EF4-FFF2-40B4-BE49-F238E27FC236}">
                <a16:creationId xmlns:a16="http://schemas.microsoft.com/office/drawing/2014/main" id="{15F3D16B-0637-42D6-B902-D1BCB28D847A}"/>
              </a:ext>
            </a:extLst>
          </p:cNvPr>
          <p:cNvGrpSpPr/>
          <p:nvPr/>
        </p:nvGrpSpPr>
        <p:grpSpPr>
          <a:xfrm>
            <a:off x="5715025" y="-2325061"/>
            <a:ext cx="11677676" cy="4637072"/>
            <a:chOff x="5715025" y="-2325061"/>
            <a:chExt cx="11677676" cy="4637072"/>
          </a:xfrm>
        </p:grpSpPr>
        <p:sp>
          <p:nvSpPr>
            <p:cNvPr id="3" name="Parallelogram 2">
              <a:extLst>
                <a:ext uri="{FF2B5EF4-FFF2-40B4-BE49-F238E27FC236}">
                  <a16:creationId xmlns:a16="http://schemas.microsoft.com/office/drawing/2014/main" id="{978DE34E-4A1E-4657-909C-E9025943FA0D}"/>
                </a:ext>
              </a:extLst>
            </p:cNvPr>
            <p:cNvSpPr/>
            <p:nvPr/>
          </p:nvSpPr>
          <p:spPr>
            <a:xfrm rot="19275324">
              <a:off x="5715025" y="1024545"/>
              <a:ext cx="7124127" cy="1287466"/>
            </a:xfrm>
            <a:custGeom>
              <a:avLst/>
              <a:gdLst>
                <a:gd name="connsiteX0" fmla="*/ 0 w 3536302"/>
                <a:gd name="connsiteY0" fmla="*/ 1073020 h 1073020"/>
                <a:gd name="connsiteX1" fmla="*/ 268255 w 3536302"/>
                <a:gd name="connsiteY1" fmla="*/ 0 h 1073020"/>
                <a:gd name="connsiteX2" fmla="*/ 3536302 w 3536302"/>
                <a:gd name="connsiteY2" fmla="*/ 0 h 1073020"/>
                <a:gd name="connsiteX3" fmla="*/ 3268047 w 3536302"/>
                <a:gd name="connsiteY3" fmla="*/ 1073020 h 1073020"/>
                <a:gd name="connsiteX4" fmla="*/ 0 w 3536302"/>
                <a:gd name="connsiteY4" fmla="*/ 1073020 h 1073020"/>
                <a:gd name="connsiteX0" fmla="*/ 0 w 3268047"/>
                <a:gd name="connsiteY0" fmla="*/ 1075622 h 1075622"/>
                <a:gd name="connsiteX1" fmla="*/ 268255 w 3268047"/>
                <a:gd name="connsiteY1" fmla="*/ 2602 h 1075622"/>
                <a:gd name="connsiteX2" fmla="*/ 3005037 w 3268047"/>
                <a:gd name="connsiteY2" fmla="*/ 0 h 1075622"/>
                <a:gd name="connsiteX3" fmla="*/ 3268047 w 3268047"/>
                <a:gd name="connsiteY3" fmla="*/ 1075622 h 1075622"/>
                <a:gd name="connsiteX4" fmla="*/ 0 w 3268047"/>
                <a:gd name="connsiteY4" fmla="*/ 1075622 h 1075622"/>
                <a:gd name="connsiteX0" fmla="*/ 0 w 3268047"/>
                <a:gd name="connsiteY0" fmla="*/ 1073929 h 1073929"/>
                <a:gd name="connsiteX1" fmla="*/ 268255 w 3268047"/>
                <a:gd name="connsiteY1" fmla="*/ 909 h 1073929"/>
                <a:gd name="connsiteX2" fmla="*/ 2952222 w 3268047"/>
                <a:gd name="connsiteY2" fmla="*/ 0 h 1073929"/>
                <a:gd name="connsiteX3" fmla="*/ 3268047 w 3268047"/>
                <a:gd name="connsiteY3" fmla="*/ 1073929 h 1073929"/>
                <a:gd name="connsiteX4" fmla="*/ 0 w 3268047"/>
                <a:gd name="connsiteY4" fmla="*/ 1073929 h 1073929"/>
                <a:gd name="connsiteX0" fmla="*/ 0 w 3340540"/>
                <a:gd name="connsiteY0" fmla="*/ 1073929 h 1073929"/>
                <a:gd name="connsiteX1" fmla="*/ 268255 w 3340540"/>
                <a:gd name="connsiteY1" fmla="*/ 909 h 1073929"/>
                <a:gd name="connsiteX2" fmla="*/ 2952222 w 3340540"/>
                <a:gd name="connsiteY2" fmla="*/ 0 h 1073929"/>
                <a:gd name="connsiteX3" fmla="*/ 3340540 w 3340540"/>
                <a:gd name="connsiteY3" fmla="*/ 453430 h 1073929"/>
                <a:gd name="connsiteX4" fmla="*/ 3268047 w 3340540"/>
                <a:gd name="connsiteY4" fmla="*/ 1073929 h 1073929"/>
                <a:gd name="connsiteX5" fmla="*/ 0 w 3340540"/>
                <a:gd name="connsiteY5" fmla="*/ 1073929 h 1073929"/>
                <a:gd name="connsiteX0" fmla="*/ 0 w 3632913"/>
                <a:gd name="connsiteY0" fmla="*/ 1073929 h 1073929"/>
                <a:gd name="connsiteX1" fmla="*/ 268255 w 3632913"/>
                <a:gd name="connsiteY1" fmla="*/ 909 h 1073929"/>
                <a:gd name="connsiteX2" fmla="*/ 2952222 w 3632913"/>
                <a:gd name="connsiteY2" fmla="*/ 0 h 1073929"/>
                <a:gd name="connsiteX3" fmla="*/ 3632913 w 3632913"/>
                <a:gd name="connsiteY3" fmla="*/ 428598 h 1073929"/>
                <a:gd name="connsiteX4" fmla="*/ 3268047 w 3632913"/>
                <a:gd name="connsiteY4" fmla="*/ 1073929 h 1073929"/>
                <a:gd name="connsiteX5" fmla="*/ 0 w 3632913"/>
                <a:gd name="connsiteY5" fmla="*/ 1073929 h 1073929"/>
                <a:gd name="connsiteX0" fmla="*/ 0 w 3632913"/>
                <a:gd name="connsiteY0" fmla="*/ 1073929 h 1073929"/>
                <a:gd name="connsiteX1" fmla="*/ 268255 w 3632913"/>
                <a:gd name="connsiteY1" fmla="*/ 909 h 1073929"/>
                <a:gd name="connsiteX2" fmla="*/ 2952222 w 3632913"/>
                <a:gd name="connsiteY2" fmla="*/ 0 h 1073929"/>
                <a:gd name="connsiteX3" fmla="*/ 3632913 w 3632913"/>
                <a:gd name="connsiteY3" fmla="*/ 428598 h 1073929"/>
                <a:gd name="connsiteX4" fmla="*/ 3268047 w 3632913"/>
                <a:gd name="connsiteY4" fmla="*/ 1073929 h 1073929"/>
                <a:gd name="connsiteX5" fmla="*/ 0 w 3632913"/>
                <a:gd name="connsiteY5" fmla="*/ 1073929 h 1073929"/>
                <a:gd name="connsiteX0" fmla="*/ 0 w 3632913"/>
                <a:gd name="connsiteY0" fmla="*/ 1073929 h 1073929"/>
                <a:gd name="connsiteX1" fmla="*/ 268255 w 3632913"/>
                <a:gd name="connsiteY1" fmla="*/ 909 h 1073929"/>
                <a:gd name="connsiteX2" fmla="*/ 2952222 w 3632913"/>
                <a:gd name="connsiteY2" fmla="*/ 0 h 1073929"/>
                <a:gd name="connsiteX3" fmla="*/ 3632913 w 3632913"/>
                <a:gd name="connsiteY3" fmla="*/ 428598 h 1073929"/>
                <a:gd name="connsiteX4" fmla="*/ 3268047 w 3632913"/>
                <a:gd name="connsiteY4" fmla="*/ 1073929 h 1073929"/>
                <a:gd name="connsiteX5" fmla="*/ 0 w 3632913"/>
                <a:gd name="connsiteY5" fmla="*/ 1073929 h 1073929"/>
                <a:gd name="connsiteX0" fmla="*/ 0 w 3637805"/>
                <a:gd name="connsiteY0" fmla="*/ 1073929 h 1073929"/>
                <a:gd name="connsiteX1" fmla="*/ 268255 w 3637805"/>
                <a:gd name="connsiteY1" fmla="*/ 909 h 1073929"/>
                <a:gd name="connsiteX2" fmla="*/ 2952222 w 3637805"/>
                <a:gd name="connsiteY2" fmla="*/ 0 h 1073929"/>
                <a:gd name="connsiteX3" fmla="*/ 3637805 w 3637805"/>
                <a:gd name="connsiteY3" fmla="*/ 420425 h 1073929"/>
                <a:gd name="connsiteX4" fmla="*/ 3268047 w 3637805"/>
                <a:gd name="connsiteY4" fmla="*/ 1073929 h 1073929"/>
                <a:gd name="connsiteX5" fmla="*/ 0 w 3637805"/>
                <a:gd name="connsiteY5" fmla="*/ 1073929 h 1073929"/>
                <a:gd name="connsiteX0" fmla="*/ 0 w 3637805"/>
                <a:gd name="connsiteY0" fmla="*/ 1073929 h 1073950"/>
                <a:gd name="connsiteX1" fmla="*/ 268255 w 3637805"/>
                <a:gd name="connsiteY1" fmla="*/ 909 h 1073950"/>
                <a:gd name="connsiteX2" fmla="*/ 2952222 w 3637805"/>
                <a:gd name="connsiteY2" fmla="*/ 0 h 1073950"/>
                <a:gd name="connsiteX3" fmla="*/ 3637805 w 3637805"/>
                <a:gd name="connsiteY3" fmla="*/ 420425 h 1073950"/>
                <a:gd name="connsiteX4" fmla="*/ 3249534 w 3637805"/>
                <a:gd name="connsiteY4" fmla="*/ 1073950 h 1073950"/>
                <a:gd name="connsiteX5" fmla="*/ 0 w 3637805"/>
                <a:gd name="connsiteY5" fmla="*/ 1073929 h 1073950"/>
                <a:gd name="connsiteX0" fmla="*/ 1256276 w 4894081"/>
                <a:gd name="connsiteY0" fmla="*/ 1474787 h 1474808"/>
                <a:gd name="connsiteX1" fmla="*/ 0 w 4894081"/>
                <a:gd name="connsiteY1" fmla="*/ 0 h 1474808"/>
                <a:gd name="connsiteX2" fmla="*/ 4208498 w 4894081"/>
                <a:gd name="connsiteY2" fmla="*/ 400858 h 1474808"/>
                <a:gd name="connsiteX3" fmla="*/ 4894081 w 4894081"/>
                <a:gd name="connsiteY3" fmla="*/ 821283 h 1474808"/>
                <a:gd name="connsiteX4" fmla="*/ 4505810 w 4894081"/>
                <a:gd name="connsiteY4" fmla="*/ 1474808 h 1474808"/>
                <a:gd name="connsiteX5" fmla="*/ 1256276 w 4894081"/>
                <a:gd name="connsiteY5" fmla="*/ 1474787 h 1474808"/>
                <a:gd name="connsiteX0" fmla="*/ 0 w 5358303"/>
                <a:gd name="connsiteY0" fmla="*/ 1122246 h 1474808"/>
                <a:gd name="connsiteX1" fmla="*/ 464222 w 5358303"/>
                <a:gd name="connsiteY1" fmla="*/ 0 h 1474808"/>
                <a:gd name="connsiteX2" fmla="*/ 4672720 w 5358303"/>
                <a:gd name="connsiteY2" fmla="*/ 400858 h 1474808"/>
                <a:gd name="connsiteX3" fmla="*/ 5358303 w 5358303"/>
                <a:gd name="connsiteY3" fmla="*/ 821283 h 1474808"/>
                <a:gd name="connsiteX4" fmla="*/ 4970032 w 5358303"/>
                <a:gd name="connsiteY4" fmla="*/ 1474808 h 1474808"/>
                <a:gd name="connsiteX5" fmla="*/ 0 w 5358303"/>
                <a:gd name="connsiteY5" fmla="*/ 1122246 h 1474808"/>
                <a:gd name="connsiteX0" fmla="*/ 0 w 5358303"/>
                <a:gd name="connsiteY0" fmla="*/ 1115745 h 1468307"/>
                <a:gd name="connsiteX1" fmla="*/ 493633 w 5358303"/>
                <a:gd name="connsiteY1" fmla="*/ 0 h 1468307"/>
                <a:gd name="connsiteX2" fmla="*/ 4672720 w 5358303"/>
                <a:gd name="connsiteY2" fmla="*/ 394357 h 1468307"/>
                <a:gd name="connsiteX3" fmla="*/ 5358303 w 5358303"/>
                <a:gd name="connsiteY3" fmla="*/ 814782 h 1468307"/>
                <a:gd name="connsiteX4" fmla="*/ 4970032 w 5358303"/>
                <a:gd name="connsiteY4" fmla="*/ 1468307 h 1468307"/>
                <a:gd name="connsiteX5" fmla="*/ 0 w 5358303"/>
                <a:gd name="connsiteY5" fmla="*/ 1115745 h 1468307"/>
                <a:gd name="connsiteX0" fmla="*/ 0 w 5439972"/>
                <a:gd name="connsiteY0" fmla="*/ 1122371 h 1468307"/>
                <a:gd name="connsiteX1" fmla="*/ 575302 w 5439972"/>
                <a:gd name="connsiteY1" fmla="*/ 0 h 1468307"/>
                <a:gd name="connsiteX2" fmla="*/ 4754389 w 5439972"/>
                <a:gd name="connsiteY2" fmla="*/ 394357 h 1468307"/>
                <a:gd name="connsiteX3" fmla="*/ 5439972 w 5439972"/>
                <a:gd name="connsiteY3" fmla="*/ 814782 h 1468307"/>
                <a:gd name="connsiteX4" fmla="*/ 5051701 w 5439972"/>
                <a:gd name="connsiteY4" fmla="*/ 1468307 h 1468307"/>
                <a:gd name="connsiteX5" fmla="*/ 0 w 5439972"/>
                <a:gd name="connsiteY5" fmla="*/ 1122371 h 1468307"/>
                <a:gd name="connsiteX0" fmla="*/ 0 w 5439972"/>
                <a:gd name="connsiteY0" fmla="*/ 975254 h 1321190"/>
                <a:gd name="connsiteX1" fmla="*/ 487257 w 5439972"/>
                <a:gd name="connsiteY1" fmla="*/ 0 h 1321190"/>
                <a:gd name="connsiteX2" fmla="*/ 4754389 w 5439972"/>
                <a:gd name="connsiteY2" fmla="*/ 247240 h 1321190"/>
                <a:gd name="connsiteX3" fmla="*/ 5439972 w 5439972"/>
                <a:gd name="connsiteY3" fmla="*/ 667665 h 1321190"/>
                <a:gd name="connsiteX4" fmla="*/ 5051701 w 5439972"/>
                <a:gd name="connsiteY4" fmla="*/ 1321190 h 1321190"/>
                <a:gd name="connsiteX5" fmla="*/ 0 w 5439972"/>
                <a:gd name="connsiteY5" fmla="*/ 975254 h 1321190"/>
                <a:gd name="connsiteX0" fmla="*/ 0 w 5472540"/>
                <a:gd name="connsiteY0" fmla="*/ 1066768 h 1321190"/>
                <a:gd name="connsiteX1" fmla="*/ 519825 w 5472540"/>
                <a:gd name="connsiteY1" fmla="*/ 0 h 1321190"/>
                <a:gd name="connsiteX2" fmla="*/ 4786957 w 5472540"/>
                <a:gd name="connsiteY2" fmla="*/ 247240 h 1321190"/>
                <a:gd name="connsiteX3" fmla="*/ 5472540 w 5472540"/>
                <a:gd name="connsiteY3" fmla="*/ 667665 h 1321190"/>
                <a:gd name="connsiteX4" fmla="*/ 5084269 w 5472540"/>
                <a:gd name="connsiteY4" fmla="*/ 1321190 h 1321190"/>
                <a:gd name="connsiteX5" fmla="*/ 0 w 5472540"/>
                <a:gd name="connsiteY5" fmla="*/ 1066768 h 1321190"/>
                <a:gd name="connsiteX0" fmla="*/ 0 w 5234035"/>
                <a:gd name="connsiteY0" fmla="*/ 1076302 h 1321190"/>
                <a:gd name="connsiteX1" fmla="*/ 281320 w 5234035"/>
                <a:gd name="connsiteY1" fmla="*/ 0 h 1321190"/>
                <a:gd name="connsiteX2" fmla="*/ 4548452 w 5234035"/>
                <a:gd name="connsiteY2" fmla="*/ 247240 h 1321190"/>
                <a:gd name="connsiteX3" fmla="*/ 5234035 w 5234035"/>
                <a:gd name="connsiteY3" fmla="*/ 667665 h 1321190"/>
                <a:gd name="connsiteX4" fmla="*/ 4845764 w 5234035"/>
                <a:gd name="connsiteY4" fmla="*/ 1321190 h 1321190"/>
                <a:gd name="connsiteX5" fmla="*/ 0 w 5234035"/>
                <a:gd name="connsiteY5" fmla="*/ 1076302 h 1321190"/>
                <a:gd name="connsiteX0" fmla="*/ 0 w 5234035"/>
                <a:gd name="connsiteY0" fmla="*/ 968441 h 1213329"/>
                <a:gd name="connsiteX1" fmla="*/ 238969 w 5234035"/>
                <a:gd name="connsiteY1" fmla="*/ 0 h 1213329"/>
                <a:gd name="connsiteX2" fmla="*/ 4548452 w 5234035"/>
                <a:gd name="connsiteY2" fmla="*/ 139379 h 1213329"/>
                <a:gd name="connsiteX3" fmla="*/ 5234035 w 5234035"/>
                <a:gd name="connsiteY3" fmla="*/ 559804 h 1213329"/>
                <a:gd name="connsiteX4" fmla="*/ 4845764 w 5234035"/>
                <a:gd name="connsiteY4" fmla="*/ 1213329 h 1213329"/>
                <a:gd name="connsiteX5" fmla="*/ 0 w 5234035"/>
                <a:gd name="connsiteY5" fmla="*/ 968441 h 1213329"/>
                <a:gd name="connsiteX0" fmla="*/ 0 w 5224958"/>
                <a:gd name="connsiteY0" fmla="*/ 968441 h 1213329"/>
                <a:gd name="connsiteX1" fmla="*/ 238969 w 5224958"/>
                <a:gd name="connsiteY1" fmla="*/ 0 h 1213329"/>
                <a:gd name="connsiteX2" fmla="*/ 4548452 w 5224958"/>
                <a:gd name="connsiteY2" fmla="*/ 139379 h 1213329"/>
                <a:gd name="connsiteX3" fmla="*/ 5224958 w 5224958"/>
                <a:gd name="connsiteY3" fmla="*/ 662433 h 1213329"/>
                <a:gd name="connsiteX4" fmla="*/ 4845764 w 5224958"/>
                <a:gd name="connsiteY4" fmla="*/ 1213329 h 1213329"/>
                <a:gd name="connsiteX5" fmla="*/ 0 w 5224958"/>
                <a:gd name="connsiteY5" fmla="*/ 968441 h 1213329"/>
                <a:gd name="connsiteX0" fmla="*/ 0 w 5230920"/>
                <a:gd name="connsiteY0" fmla="*/ 968441 h 1213329"/>
                <a:gd name="connsiteX1" fmla="*/ 238969 w 5230920"/>
                <a:gd name="connsiteY1" fmla="*/ 0 h 1213329"/>
                <a:gd name="connsiteX2" fmla="*/ 4548452 w 5230920"/>
                <a:gd name="connsiteY2" fmla="*/ 139379 h 1213329"/>
                <a:gd name="connsiteX3" fmla="*/ 5230920 w 5230920"/>
                <a:gd name="connsiteY3" fmla="*/ 655004 h 1213329"/>
                <a:gd name="connsiteX4" fmla="*/ 4845764 w 5230920"/>
                <a:gd name="connsiteY4" fmla="*/ 1213329 h 1213329"/>
                <a:gd name="connsiteX5" fmla="*/ 0 w 5230920"/>
                <a:gd name="connsiteY5" fmla="*/ 968441 h 1213329"/>
                <a:gd name="connsiteX0" fmla="*/ 0 w 5230920"/>
                <a:gd name="connsiteY0" fmla="*/ 968441 h 1213329"/>
                <a:gd name="connsiteX1" fmla="*/ 238969 w 5230920"/>
                <a:gd name="connsiteY1" fmla="*/ 0 h 1213329"/>
                <a:gd name="connsiteX2" fmla="*/ 4610910 w 5230920"/>
                <a:gd name="connsiteY2" fmla="*/ 152859 h 1213329"/>
                <a:gd name="connsiteX3" fmla="*/ 5230920 w 5230920"/>
                <a:gd name="connsiteY3" fmla="*/ 655004 h 1213329"/>
                <a:gd name="connsiteX4" fmla="*/ 4845764 w 5230920"/>
                <a:gd name="connsiteY4" fmla="*/ 1213329 h 1213329"/>
                <a:gd name="connsiteX5" fmla="*/ 0 w 5230920"/>
                <a:gd name="connsiteY5" fmla="*/ 968441 h 1213329"/>
                <a:gd name="connsiteX0" fmla="*/ 0 w 5230920"/>
                <a:gd name="connsiteY0" fmla="*/ 968441 h 1204342"/>
                <a:gd name="connsiteX1" fmla="*/ 238969 w 5230920"/>
                <a:gd name="connsiteY1" fmla="*/ 0 h 1204342"/>
                <a:gd name="connsiteX2" fmla="*/ 4610910 w 5230920"/>
                <a:gd name="connsiteY2" fmla="*/ 152859 h 1204342"/>
                <a:gd name="connsiteX3" fmla="*/ 5230920 w 5230920"/>
                <a:gd name="connsiteY3" fmla="*/ 655004 h 1204342"/>
                <a:gd name="connsiteX4" fmla="*/ 4804126 w 5230920"/>
                <a:gd name="connsiteY4" fmla="*/ 1204342 h 1204342"/>
                <a:gd name="connsiteX5" fmla="*/ 0 w 5230920"/>
                <a:gd name="connsiteY5" fmla="*/ 968441 h 1204342"/>
                <a:gd name="connsiteX0" fmla="*/ 0 w 5237370"/>
                <a:gd name="connsiteY0" fmla="*/ 968441 h 1204342"/>
                <a:gd name="connsiteX1" fmla="*/ 238969 w 5237370"/>
                <a:gd name="connsiteY1" fmla="*/ 0 h 1204342"/>
                <a:gd name="connsiteX2" fmla="*/ 4610910 w 5237370"/>
                <a:gd name="connsiteY2" fmla="*/ 152859 h 1204342"/>
                <a:gd name="connsiteX3" fmla="*/ 5237370 w 5237370"/>
                <a:gd name="connsiteY3" fmla="*/ 652039 h 1204342"/>
                <a:gd name="connsiteX4" fmla="*/ 4804126 w 5237370"/>
                <a:gd name="connsiteY4" fmla="*/ 1204342 h 1204342"/>
                <a:gd name="connsiteX5" fmla="*/ 0 w 5237370"/>
                <a:gd name="connsiteY5" fmla="*/ 968441 h 1204342"/>
                <a:gd name="connsiteX0" fmla="*/ 0 w 5237370"/>
                <a:gd name="connsiteY0" fmla="*/ 968441 h 1204342"/>
                <a:gd name="connsiteX1" fmla="*/ 238969 w 5237370"/>
                <a:gd name="connsiteY1" fmla="*/ 0 h 1204342"/>
                <a:gd name="connsiteX2" fmla="*/ 4624789 w 5237370"/>
                <a:gd name="connsiteY2" fmla="*/ 155855 h 1204342"/>
                <a:gd name="connsiteX3" fmla="*/ 5237370 w 5237370"/>
                <a:gd name="connsiteY3" fmla="*/ 652039 h 1204342"/>
                <a:gd name="connsiteX4" fmla="*/ 4804126 w 5237370"/>
                <a:gd name="connsiteY4" fmla="*/ 1204342 h 1204342"/>
                <a:gd name="connsiteX5" fmla="*/ 0 w 5237370"/>
                <a:gd name="connsiteY5" fmla="*/ 968441 h 1204342"/>
                <a:gd name="connsiteX0" fmla="*/ 0 w 5237370"/>
                <a:gd name="connsiteY0" fmla="*/ 968441 h 1198381"/>
                <a:gd name="connsiteX1" fmla="*/ 238969 w 5237370"/>
                <a:gd name="connsiteY1" fmla="*/ 0 h 1198381"/>
                <a:gd name="connsiteX2" fmla="*/ 4624789 w 5237370"/>
                <a:gd name="connsiteY2" fmla="*/ 155855 h 1198381"/>
                <a:gd name="connsiteX3" fmla="*/ 5237370 w 5237370"/>
                <a:gd name="connsiteY3" fmla="*/ 652039 h 1198381"/>
                <a:gd name="connsiteX4" fmla="*/ 4796697 w 5237370"/>
                <a:gd name="connsiteY4" fmla="*/ 1198381 h 1198381"/>
                <a:gd name="connsiteX5" fmla="*/ 0 w 5237370"/>
                <a:gd name="connsiteY5" fmla="*/ 968441 h 1198381"/>
                <a:gd name="connsiteX0" fmla="*/ 550382 w 5787752"/>
                <a:gd name="connsiteY0" fmla="*/ 999361 h 1229301"/>
                <a:gd name="connsiteX1" fmla="*/ 0 w 5787752"/>
                <a:gd name="connsiteY1" fmla="*/ 0 h 1229301"/>
                <a:gd name="connsiteX2" fmla="*/ 5175171 w 5787752"/>
                <a:gd name="connsiteY2" fmla="*/ 186775 h 1229301"/>
                <a:gd name="connsiteX3" fmla="*/ 5787752 w 5787752"/>
                <a:gd name="connsiteY3" fmla="*/ 682959 h 1229301"/>
                <a:gd name="connsiteX4" fmla="*/ 5347079 w 5787752"/>
                <a:gd name="connsiteY4" fmla="*/ 1229301 h 1229301"/>
                <a:gd name="connsiteX5" fmla="*/ 550382 w 5787752"/>
                <a:gd name="connsiteY5" fmla="*/ 999361 h 1229301"/>
                <a:gd name="connsiteX0" fmla="*/ 550382 w 6307654"/>
                <a:gd name="connsiteY0" fmla="*/ 999361 h 1229301"/>
                <a:gd name="connsiteX1" fmla="*/ 0 w 6307654"/>
                <a:gd name="connsiteY1" fmla="*/ 0 h 1229301"/>
                <a:gd name="connsiteX2" fmla="*/ 6307654 w 6307654"/>
                <a:gd name="connsiteY2" fmla="*/ 216220 h 1229301"/>
                <a:gd name="connsiteX3" fmla="*/ 5787752 w 6307654"/>
                <a:gd name="connsiteY3" fmla="*/ 682959 h 1229301"/>
                <a:gd name="connsiteX4" fmla="*/ 5347079 w 6307654"/>
                <a:gd name="connsiteY4" fmla="*/ 1229301 h 1229301"/>
                <a:gd name="connsiteX5" fmla="*/ 550382 w 6307654"/>
                <a:gd name="connsiteY5" fmla="*/ 999361 h 1229301"/>
                <a:gd name="connsiteX0" fmla="*/ 550382 w 7124127"/>
                <a:gd name="connsiteY0" fmla="*/ 999361 h 1287466"/>
                <a:gd name="connsiteX1" fmla="*/ 0 w 7124127"/>
                <a:gd name="connsiteY1" fmla="*/ 0 h 1287466"/>
                <a:gd name="connsiteX2" fmla="*/ 6307654 w 7124127"/>
                <a:gd name="connsiteY2" fmla="*/ 216220 h 1287466"/>
                <a:gd name="connsiteX3" fmla="*/ 5787752 w 7124127"/>
                <a:gd name="connsiteY3" fmla="*/ 682959 h 1287466"/>
                <a:gd name="connsiteX4" fmla="*/ 7124127 w 7124127"/>
                <a:gd name="connsiteY4" fmla="*/ 1287466 h 1287466"/>
                <a:gd name="connsiteX5" fmla="*/ 550382 w 7124127"/>
                <a:gd name="connsiteY5" fmla="*/ 999361 h 1287466"/>
                <a:gd name="connsiteX0" fmla="*/ 550382 w 7124127"/>
                <a:gd name="connsiteY0" fmla="*/ 999361 h 1287466"/>
                <a:gd name="connsiteX1" fmla="*/ 0 w 7124127"/>
                <a:gd name="connsiteY1" fmla="*/ 0 h 1287466"/>
                <a:gd name="connsiteX2" fmla="*/ 6307654 w 7124127"/>
                <a:gd name="connsiteY2" fmla="*/ 216220 h 1287466"/>
                <a:gd name="connsiteX3" fmla="*/ 6589085 w 7124127"/>
                <a:gd name="connsiteY3" fmla="*/ 658361 h 1287466"/>
                <a:gd name="connsiteX4" fmla="*/ 7124127 w 7124127"/>
                <a:gd name="connsiteY4" fmla="*/ 1287466 h 1287466"/>
                <a:gd name="connsiteX5" fmla="*/ 550382 w 7124127"/>
                <a:gd name="connsiteY5" fmla="*/ 999361 h 1287466"/>
                <a:gd name="connsiteX0" fmla="*/ 550382 w 7124127"/>
                <a:gd name="connsiteY0" fmla="*/ 999361 h 1287466"/>
                <a:gd name="connsiteX1" fmla="*/ 0 w 7124127"/>
                <a:gd name="connsiteY1" fmla="*/ 0 h 1287466"/>
                <a:gd name="connsiteX2" fmla="*/ 6307654 w 7124127"/>
                <a:gd name="connsiteY2" fmla="*/ 216220 h 1287466"/>
                <a:gd name="connsiteX3" fmla="*/ 7124127 w 7124127"/>
                <a:gd name="connsiteY3" fmla="*/ 1287466 h 1287466"/>
                <a:gd name="connsiteX4" fmla="*/ 550382 w 7124127"/>
                <a:gd name="connsiteY4" fmla="*/ 999361 h 128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4127" h="1287466">
                  <a:moveTo>
                    <a:pt x="550382" y="999361"/>
                  </a:moveTo>
                  <a:lnTo>
                    <a:pt x="0" y="0"/>
                  </a:lnTo>
                  <a:lnTo>
                    <a:pt x="6307654" y="216220"/>
                  </a:lnTo>
                  <a:lnTo>
                    <a:pt x="7124127" y="1287466"/>
                  </a:lnTo>
                  <a:lnTo>
                    <a:pt x="550382" y="999361"/>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baseline="-25000" dirty="0"/>
            </a:p>
          </p:txBody>
        </p:sp>
        <p:sp>
          <p:nvSpPr>
            <p:cNvPr id="11" name="Parallelogram 2">
              <a:extLst>
                <a:ext uri="{FF2B5EF4-FFF2-40B4-BE49-F238E27FC236}">
                  <a16:creationId xmlns:a16="http://schemas.microsoft.com/office/drawing/2014/main" id="{734594CF-B521-4C7F-959B-D05E3C2DD265}"/>
                </a:ext>
              </a:extLst>
            </p:cNvPr>
            <p:cNvSpPr/>
            <p:nvPr/>
          </p:nvSpPr>
          <p:spPr>
            <a:xfrm rot="19275324">
              <a:off x="10268574" y="-2325061"/>
              <a:ext cx="7124127" cy="1287466"/>
            </a:xfrm>
            <a:custGeom>
              <a:avLst/>
              <a:gdLst>
                <a:gd name="connsiteX0" fmla="*/ 0 w 3536302"/>
                <a:gd name="connsiteY0" fmla="*/ 1073020 h 1073020"/>
                <a:gd name="connsiteX1" fmla="*/ 268255 w 3536302"/>
                <a:gd name="connsiteY1" fmla="*/ 0 h 1073020"/>
                <a:gd name="connsiteX2" fmla="*/ 3536302 w 3536302"/>
                <a:gd name="connsiteY2" fmla="*/ 0 h 1073020"/>
                <a:gd name="connsiteX3" fmla="*/ 3268047 w 3536302"/>
                <a:gd name="connsiteY3" fmla="*/ 1073020 h 1073020"/>
                <a:gd name="connsiteX4" fmla="*/ 0 w 3536302"/>
                <a:gd name="connsiteY4" fmla="*/ 1073020 h 1073020"/>
                <a:gd name="connsiteX0" fmla="*/ 0 w 3268047"/>
                <a:gd name="connsiteY0" fmla="*/ 1075622 h 1075622"/>
                <a:gd name="connsiteX1" fmla="*/ 268255 w 3268047"/>
                <a:gd name="connsiteY1" fmla="*/ 2602 h 1075622"/>
                <a:gd name="connsiteX2" fmla="*/ 3005037 w 3268047"/>
                <a:gd name="connsiteY2" fmla="*/ 0 h 1075622"/>
                <a:gd name="connsiteX3" fmla="*/ 3268047 w 3268047"/>
                <a:gd name="connsiteY3" fmla="*/ 1075622 h 1075622"/>
                <a:gd name="connsiteX4" fmla="*/ 0 w 3268047"/>
                <a:gd name="connsiteY4" fmla="*/ 1075622 h 1075622"/>
                <a:gd name="connsiteX0" fmla="*/ 0 w 3268047"/>
                <a:gd name="connsiteY0" fmla="*/ 1073929 h 1073929"/>
                <a:gd name="connsiteX1" fmla="*/ 268255 w 3268047"/>
                <a:gd name="connsiteY1" fmla="*/ 909 h 1073929"/>
                <a:gd name="connsiteX2" fmla="*/ 2952222 w 3268047"/>
                <a:gd name="connsiteY2" fmla="*/ 0 h 1073929"/>
                <a:gd name="connsiteX3" fmla="*/ 3268047 w 3268047"/>
                <a:gd name="connsiteY3" fmla="*/ 1073929 h 1073929"/>
                <a:gd name="connsiteX4" fmla="*/ 0 w 3268047"/>
                <a:gd name="connsiteY4" fmla="*/ 1073929 h 1073929"/>
                <a:gd name="connsiteX0" fmla="*/ 0 w 3340540"/>
                <a:gd name="connsiteY0" fmla="*/ 1073929 h 1073929"/>
                <a:gd name="connsiteX1" fmla="*/ 268255 w 3340540"/>
                <a:gd name="connsiteY1" fmla="*/ 909 h 1073929"/>
                <a:gd name="connsiteX2" fmla="*/ 2952222 w 3340540"/>
                <a:gd name="connsiteY2" fmla="*/ 0 h 1073929"/>
                <a:gd name="connsiteX3" fmla="*/ 3340540 w 3340540"/>
                <a:gd name="connsiteY3" fmla="*/ 453430 h 1073929"/>
                <a:gd name="connsiteX4" fmla="*/ 3268047 w 3340540"/>
                <a:gd name="connsiteY4" fmla="*/ 1073929 h 1073929"/>
                <a:gd name="connsiteX5" fmla="*/ 0 w 3340540"/>
                <a:gd name="connsiteY5" fmla="*/ 1073929 h 1073929"/>
                <a:gd name="connsiteX0" fmla="*/ 0 w 3632913"/>
                <a:gd name="connsiteY0" fmla="*/ 1073929 h 1073929"/>
                <a:gd name="connsiteX1" fmla="*/ 268255 w 3632913"/>
                <a:gd name="connsiteY1" fmla="*/ 909 h 1073929"/>
                <a:gd name="connsiteX2" fmla="*/ 2952222 w 3632913"/>
                <a:gd name="connsiteY2" fmla="*/ 0 h 1073929"/>
                <a:gd name="connsiteX3" fmla="*/ 3632913 w 3632913"/>
                <a:gd name="connsiteY3" fmla="*/ 428598 h 1073929"/>
                <a:gd name="connsiteX4" fmla="*/ 3268047 w 3632913"/>
                <a:gd name="connsiteY4" fmla="*/ 1073929 h 1073929"/>
                <a:gd name="connsiteX5" fmla="*/ 0 w 3632913"/>
                <a:gd name="connsiteY5" fmla="*/ 1073929 h 1073929"/>
                <a:gd name="connsiteX0" fmla="*/ 0 w 3632913"/>
                <a:gd name="connsiteY0" fmla="*/ 1073929 h 1073929"/>
                <a:gd name="connsiteX1" fmla="*/ 268255 w 3632913"/>
                <a:gd name="connsiteY1" fmla="*/ 909 h 1073929"/>
                <a:gd name="connsiteX2" fmla="*/ 2952222 w 3632913"/>
                <a:gd name="connsiteY2" fmla="*/ 0 h 1073929"/>
                <a:gd name="connsiteX3" fmla="*/ 3632913 w 3632913"/>
                <a:gd name="connsiteY3" fmla="*/ 428598 h 1073929"/>
                <a:gd name="connsiteX4" fmla="*/ 3268047 w 3632913"/>
                <a:gd name="connsiteY4" fmla="*/ 1073929 h 1073929"/>
                <a:gd name="connsiteX5" fmla="*/ 0 w 3632913"/>
                <a:gd name="connsiteY5" fmla="*/ 1073929 h 1073929"/>
                <a:gd name="connsiteX0" fmla="*/ 0 w 3632913"/>
                <a:gd name="connsiteY0" fmla="*/ 1073929 h 1073929"/>
                <a:gd name="connsiteX1" fmla="*/ 268255 w 3632913"/>
                <a:gd name="connsiteY1" fmla="*/ 909 h 1073929"/>
                <a:gd name="connsiteX2" fmla="*/ 2952222 w 3632913"/>
                <a:gd name="connsiteY2" fmla="*/ 0 h 1073929"/>
                <a:gd name="connsiteX3" fmla="*/ 3632913 w 3632913"/>
                <a:gd name="connsiteY3" fmla="*/ 428598 h 1073929"/>
                <a:gd name="connsiteX4" fmla="*/ 3268047 w 3632913"/>
                <a:gd name="connsiteY4" fmla="*/ 1073929 h 1073929"/>
                <a:gd name="connsiteX5" fmla="*/ 0 w 3632913"/>
                <a:gd name="connsiteY5" fmla="*/ 1073929 h 1073929"/>
                <a:gd name="connsiteX0" fmla="*/ 0 w 3637805"/>
                <a:gd name="connsiteY0" fmla="*/ 1073929 h 1073929"/>
                <a:gd name="connsiteX1" fmla="*/ 268255 w 3637805"/>
                <a:gd name="connsiteY1" fmla="*/ 909 h 1073929"/>
                <a:gd name="connsiteX2" fmla="*/ 2952222 w 3637805"/>
                <a:gd name="connsiteY2" fmla="*/ 0 h 1073929"/>
                <a:gd name="connsiteX3" fmla="*/ 3637805 w 3637805"/>
                <a:gd name="connsiteY3" fmla="*/ 420425 h 1073929"/>
                <a:gd name="connsiteX4" fmla="*/ 3268047 w 3637805"/>
                <a:gd name="connsiteY4" fmla="*/ 1073929 h 1073929"/>
                <a:gd name="connsiteX5" fmla="*/ 0 w 3637805"/>
                <a:gd name="connsiteY5" fmla="*/ 1073929 h 1073929"/>
                <a:gd name="connsiteX0" fmla="*/ 0 w 3637805"/>
                <a:gd name="connsiteY0" fmla="*/ 1073929 h 1073950"/>
                <a:gd name="connsiteX1" fmla="*/ 268255 w 3637805"/>
                <a:gd name="connsiteY1" fmla="*/ 909 h 1073950"/>
                <a:gd name="connsiteX2" fmla="*/ 2952222 w 3637805"/>
                <a:gd name="connsiteY2" fmla="*/ 0 h 1073950"/>
                <a:gd name="connsiteX3" fmla="*/ 3637805 w 3637805"/>
                <a:gd name="connsiteY3" fmla="*/ 420425 h 1073950"/>
                <a:gd name="connsiteX4" fmla="*/ 3249534 w 3637805"/>
                <a:gd name="connsiteY4" fmla="*/ 1073950 h 1073950"/>
                <a:gd name="connsiteX5" fmla="*/ 0 w 3637805"/>
                <a:gd name="connsiteY5" fmla="*/ 1073929 h 1073950"/>
                <a:gd name="connsiteX0" fmla="*/ 1256276 w 4894081"/>
                <a:gd name="connsiteY0" fmla="*/ 1474787 h 1474808"/>
                <a:gd name="connsiteX1" fmla="*/ 0 w 4894081"/>
                <a:gd name="connsiteY1" fmla="*/ 0 h 1474808"/>
                <a:gd name="connsiteX2" fmla="*/ 4208498 w 4894081"/>
                <a:gd name="connsiteY2" fmla="*/ 400858 h 1474808"/>
                <a:gd name="connsiteX3" fmla="*/ 4894081 w 4894081"/>
                <a:gd name="connsiteY3" fmla="*/ 821283 h 1474808"/>
                <a:gd name="connsiteX4" fmla="*/ 4505810 w 4894081"/>
                <a:gd name="connsiteY4" fmla="*/ 1474808 h 1474808"/>
                <a:gd name="connsiteX5" fmla="*/ 1256276 w 4894081"/>
                <a:gd name="connsiteY5" fmla="*/ 1474787 h 1474808"/>
                <a:gd name="connsiteX0" fmla="*/ 0 w 5358303"/>
                <a:gd name="connsiteY0" fmla="*/ 1122246 h 1474808"/>
                <a:gd name="connsiteX1" fmla="*/ 464222 w 5358303"/>
                <a:gd name="connsiteY1" fmla="*/ 0 h 1474808"/>
                <a:gd name="connsiteX2" fmla="*/ 4672720 w 5358303"/>
                <a:gd name="connsiteY2" fmla="*/ 400858 h 1474808"/>
                <a:gd name="connsiteX3" fmla="*/ 5358303 w 5358303"/>
                <a:gd name="connsiteY3" fmla="*/ 821283 h 1474808"/>
                <a:gd name="connsiteX4" fmla="*/ 4970032 w 5358303"/>
                <a:gd name="connsiteY4" fmla="*/ 1474808 h 1474808"/>
                <a:gd name="connsiteX5" fmla="*/ 0 w 5358303"/>
                <a:gd name="connsiteY5" fmla="*/ 1122246 h 1474808"/>
                <a:gd name="connsiteX0" fmla="*/ 0 w 5358303"/>
                <a:gd name="connsiteY0" fmla="*/ 1115745 h 1468307"/>
                <a:gd name="connsiteX1" fmla="*/ 493633 w 5358303"/>
                <a:gd name="connsiteY1" fmla="*/ 0 h 1468307"/>
                <a:gd name="connsiteX2" fmla="*/ 4672720 w 5358303"/>
                <a:gd name="connsiteY2" fmla="*/ 394357 h 1468307"/>
                <a:gd name="connsiteX3" fmla="*/ 5358303 w 5358303"/>
                <a:gd name="connsiteY3" fmla="*/ 814782 h 1468307"/>
                <a:gd name="connsiteX4" fmla="*/ 4970032 w 5358303"/>
                <a:gd name="connsiteY4" fmla="*/ 1468307 h 1468307"/>
                <a:gd name="connsiteX5" fmla="*/ 0 w 5358303"/>
                <a:gd name="connsiteY5" fmla="*/ 1115745 h 1468307"/>
                <a:gd name="connsiteX0" fmla="*/ 0 w 5439972"/>
                <a:gd name="connsiteY0" fmla="*/ 1122371 h 1468307"/>
                <a:gd name="connsiteX1" fmla="*/ 575302 w 5439972"/>
                <a:gd name="connsiteY1" fmla="*/ 0 h 1468307"/>
                <a:gd name="connsiteX2" fmla="*/ 4754389 w 5439972"/>
                <a:gd name="connsiteY2" fmla="*/ 394357 h 1468307"/>
                <a:gd name="connsiteX3" fmla="*/ 5439972 w 5439972"/>
                <a:gd name="connsiteY3" fmla="*/ 814782 h 1468307"/>
                <a:gd name="connsiteX4" fmla="*/ 5051701 w 5439972"/>
                <a:gd name="connsiteY4" fmla="*/ 1468307 h 1468307"/>
                <a:gd name="connsiteX5" fmla="*/ 0 w 5439972"/>
                <a:gd name="connsiteY5" fmla="*/ 1122371 h 1468307"/>
                <a:gd name="connsiteX0" fmla="*/ 0 w 5439972"/>
                <a:gd name="connsiteY0" fmla="*/ 975254 h 1321190"/>
                <a:gd name="connsiteX1" fmla="*/ 487257 w 5439972"/>
                <a:gd name="connsiteY1" fmla="*/ 0 h 1321190"/>
                <a:gd name="connsiteX2" fmla="*/ 4754389 w 5439972"/>
                <a:gd name="connsiteY2" fmla="*/ 247240 h 1321190"/>
                <a:gd name="connsiteX3" fmla="*/ 5439972 w 5439972"/>
                <a:gd name="connsiteY3" fmla="*/ 667665 h 1321190"/>
                <a:gd name="connsiteX4" fmla="*/ 5051701 w 5439972"/>
                <a:gd name="connsiteY4" fmla="*/ 1321190 h 1321190"/>
                <a:gd name="connsiteX5" fmla="*/ 0 w 5439972"/>
                <a:gd name="connsiteY5" fmla="*/ 975254 h 1321190"/>
                <a:gd name="connsiteX0" fmla="*/ 0 w 5472540"/>
                <a:gd name="connsiteY0" fmla="*/ 1066768 h 1321190"/>
                <a:gd name="connsiteX1" fmla="*/ 519825 w 5472540"/>
                <a:gd name="connsiteY1" fmla="*/ 0 h 1321190"/>
                <a:gd name="connsiteX2" fmla="*/ 4786957 w 5472540"/>
                <a:gd name="connsiteY2" fmla="*/ 247240 h 1321190"/>
                <a:gd name="connsiteX3" fmla="*/ 5472540 w 5472540"/>
                <a:gd name="connsiteY3" fmla="*/ 667665 h 1321190"/>
                <a:gd name="connsiteX4" fmla="*/ 5084269 w 5472540"/>
                <a:gd name="connsiteY4" fmla="*/ 1321190 h 1321190"/>
                <a:gd name="connsiteX5" fmla="*/ 0 w 5472540"/>
                <a:gd name="connsiteY5" fmla="*/ 1066768 h 1321190"/>
                <a:gd name="connsiteX0" fmla="*/ 0 w 5234035"/>
                <a:gd name="connsiteY0" fmla="*/ 1076302 h 1321190"/>
                <a:gd name="connsiteX1" fmla="*/ 281320 w 5234035"/>
                <a:gd name="connsiteY1" fmla="*/ 0 h 1321190"/>
                <a:gd name="connsiteX2" fmla="*/ 4548452 w 5234035"/>
                <a:gd name="connsiteY2" fmla="*/ 247240 h 1321190"/>
                <a:gd name="connsiteX3" fmla="*/ 5234035 w 5234035"/>
                <a:gd name="connsiteY3" fmla="*/ 667665 h 1321190"/>
                <a:gd name="connsiteX4" fmla="*/ 4845764 w 5234035"/>
                <a:gd name="connsiteY4" fmla="*/ 1321190 h 1321190"/>
                <a:gd name="connsiteX5" fmla="*/ 0 w 5234035"/>
                <a:gd name="connsiteY5" fmla="*/ 1076302 h 1321190"/>
                <a:gd name="connsiteX0" fmla="*/ 0 w 5234035"/>
                <a:gd name="connsiteY0" fmla="*/ 968441 h 1213329"/>
                <a:gd name="connsiteX1" fmla="*/ 238969 w 5234035"/>
                <a:gd name="connsiteY1" fmla="*/ 0 h 1213329"/>
                <a:gd name="connsiteX2" fmla="*/ 4548452 w 5234035"/>
                <a:gd name="connsiteY2" fmla="*/ 139379 h 1213329"/>
                <a:gd name="connsiteX3" fmla="*/ 5234035 w 5234035"/>
                <a:gd name="connsiteY3" fmla="*/ 559804 h 1213329"/>
                <a:gd name="connsiteX4" fmla="*/ 4845764 w 5234035"/>
                <a:gd name="connsiteY4" fmla="*/ 1213329 h 1213329"/>
                <a:gd name="connsiteX5" fmla="*/ 0 w 5234035"/>
                <a:gd name="connsiteY5" fmla="*/ 968441 h 1213329"/>
                <a:gd name="connsiteX0" fmla="*/ 0 w 5224958"/>
                <a:gd name="connsiteY0" fmla="*/ 968441 h 1213329"/>
                <a:gd name="connsiteX1" fmla="*/ 238969 w 5224958"/>
                <a:gd name="connsiteY1" fmla="*/ 0 h 1213329"/>
                <a:gd name="connsiteX2" fmla="*/ 4548452 w 5224958"/>
                <a:gd name="connsiteY2" fmla="*/ 139379 h 1213329"/>
                <a:gd name="connsiteX3" fmla="*/ 5224958 w 5224958"/>
                <a:gd name="connsiteY3" fmla="*/ 662433 h 1213329"/>
                <a:gd name="connsiteX4" fmla="*/ 4845764 w 5224958"/>
                <a:gd name="connsiteY4" fmla="*/ 1213329 h 1213329"/>
                <a:gd name="connsiteX5" fmla="*/ 0 w 5224958"/>
                <a:gd name="connsiteY5" fmla="*/ 968441 h 1213329"/>
                <a:gd name="connsiteX0" fmla="*/ 0 w 5230920"/>
                <a:gd name="connsiteY0" fmla="*/ 968441 h 1213329"/>
                <a:gd name="connsiteX1" fmla="*/ 238969 w 5230920"/>
                <a:gd name="connsiteY1" fmla="*/ 0 h 1213329"/>
                <a:gd name="connsiteX2" fmla="*/ 4548452 w 5230920"/>
                <a:gd name="connsiteY2" fmla="*/ 139379 h 1213329"/>
                <a:gd name="connsiteX3" fmla="*/ 5230920 w 5230920"/>
                <a:gd name="connsiteY3" fmla="*/ 655004 h 1213329"/>
                <a:gd name="connsiteX4" fmla="*/ 4845764 w 5230920"/>
                <a:gd name="connsiteY4" fmla="*/ 1213329 h 1213329"/>
                <a:gd name="connsiteX5" fmla="*/ 0 w 5230920"/>
                <a:gd name="connsiteY5" fmla="*/ 968441 h 1213329"/>
                <a:gd name="connsiteX0" fmla="*/ 0 w 5230920"/>
                <a:gd name="connsiteY0" fmla="*/ 968441 h 1213329"/>
                <a:gd name="connsiteX1" fmla="*/ 238969 w 5230920"/>
                <a:gd name="connsiteY1" fmla="*/ 0 h 1213329"/>
                <a:gd name="connsiteX2" fmla="*/ 4610910 w 5230920"/>
                <a:gd name="connsiteY2" fmla="*/ 152859 h 1213329"/>
                <a:gd name="connsiteX3" fmla="*/ 5230920 w 5230920"/>
                <a:gd name="connsiteY3" fmla="*/ 655004 h 1213329"/>
                <a:gd name="connsiteX4" fmla="*/ 4845764 w 5230920"/>
                <a:gd name="connsiteY4" fmla="*/ 1213329 h 1213329"/>
                <a:gd name="connsiteX5" fmla="*/ 0 w 5230920"/>
                <a:gd name="connsiteY5" fmla="*/ 968441 h 1213329"/>
                <a:gd name="connsiteX0" fmla="*/ 0 w 5230920"/>
                <a:gd name="connsiteY0" fmla="*/ 968441 h 1204342"/>
                <a:gd name="connsiteX1" fmla="*/ 238969 w 5230920"/>
                <a:gd name="connsiteY1" fmla="*/ 0 h 1204342"/>
                <a:gd name="connsiteX2" fmla="*/ 4610910 w 5230920"/>
                <a:gd name="connsiteY2" fmla="*/ 152859 h 1204342"/>
                <a:gd name="connsiteX3" fmla="*/ 5230920 w 5230920"/>
                <a:gd name="connsiteY3" fmla="*/ 655004 h 1204342"/>
                <a:gd name="connsiteX4" fmla="*/ 4804126 w 5230920"/>
                <a:gd name="connsiteY4" fmla="*/ 1204342 h 1204342"/>
                <a:gd name="connsiteX5" fmla="*/ 0 w 5230920"/>
                <a:gd name="connsiteY5" fmla="*/ 968441 h 1204342"/>
                <a:gd name="connsiteX0" fmla="*/ 0 w 5237370"/>
                <a:gd name="connsiteY0" fmla="*/ 968441 h 1204342"/>
                <a:gd name="connsiteX1" fmla="*/ 238969 w 5237370"/>
                <a:gd name="connsiteY1" fmla="*/ 0 h 1204342"/>
                <a:gd name="connsiteX2" fmla="*/ 4610910 w 5237370"/>
                <a:gd name="connsiteY2" fmla="*/ 152859 h 1204342"/>
                <a:gd name="connsiteX3" fmla="*/ 5237370 w 5237370"/>
                <a:gd name="connsiteY3" fmla="*/ 652039 h 1204342"/>
                <a:gd name="connsiteX4" fmla="*/ 4804126 w 5237370"/>
                <a:gd name="connsiteY4" fmla="*/ 1204342 h 1204342"/>
                <a:gd name="connsiteX5" fmla="*/ 0 w 5237370"/>
                <a:gd name="connsiteY5" fmla="*/ 968441 h 1204342"/>
                <a:gd name="connsiteX0" fmla="*/ 0 w 5237370"/>
                <a:gd name="connsiteY0" fmla="*/ 968441 h 1204342"/>
                <a:gd name="connsiteX1" fmla="*/ 238969 w 5237370"/>
                <a:gd name="connsiteY1" fmla="*/ 0 h 1204342"/>
                <a:gd name="connsiteX2" fmla="*/ 4624789 w 5237370"/>
                <a:gd name="connsiteY2" fmla="*/ 155855 h 1204342"/>
                <a:gd name="connsiteX3" fmla="*/ 5237370 w 5237370"/>
                <a:gd name="connsiteY3" fmla="*/ 652039 h 1204342"/>
                <a:gd name="connsiteX4" fmla="*/ 4804126 w 5237370"/>
                <a:gd name="connsiteY4" fmla="*/ 1204342 h 1204342"/>
                <a:gd name="connsiteX5" fmla="*/ 0 w 5237370"/>
                <a:gd name="connsiteY5" fmla="*/ 968441 h 1204342"/>
                <a:gd name="connsiteX0" fmla="*/ 0 w 5237370"/>
                <a:gd name="connsiteY0" fmla="*/ 968441 h 1198381"/>
                <a:gd name="connsiteX1" fmla="*/ 238969 w 5237370"/>
                <a:gd name="connsiteY1" fmla="*/ 0 h 1198381"/>
                <a:gd name="connsiteX2" fmla="*/ 4624789 w 5237370"/>
                <a:gd name="connsiteY2" fmla="*/ 155855 h 1198381"/>
                <a:gd name="connsiteX3" fmla="*/ 5237370 w 5237370"/>
                <a:gd name="connsiteY3" fmla="*/ 652039 h 1198381"/>
                <a:gd name="connsiteX4" fmla="*/ 4796697 w 5237370"/>
                <a:gd name="connsiteY4" fmla="*/ 1198381 h 1198381"/>
                <a:gd name="connsiteX5" fmla="*/ 0 w 5237370"/>
                <a:gd name="connsiteY5" fmla="*/ 968441 h 1198381"/>
                <a:gd name="connsiteX0" fmla="*/ 550382 w 5787752"/>
                <a:gd name="connsiteY0" fmla="*/ 999361 h 1229301"/>
                <a:gd name="connsiteX1" fmla="*/ 0 w 5787752"/>
                <a:gd name="connsiteY1" fmla="*/ 0 h 1229301"/>
                <a:gd name="connsiteX2" fmla="*/ 5175171 w 5787752"/>
                <a:gd name="connsiteY2" fmla="*/ 186775 h 1229301"/>
                <a:gd name="connsiteX3" fmla="*/ 5787752 w 5787752"/>
                <a:gd name="connsiteY3" fmla="*/ 682959 h 1229301"/>
                <a:gd name="connsiteX4" fmla="*/ 5347079 w 5787752"/>
                <a:gd name="connsiteY4" fmla="*/ 1229301 h 1229301"/>
                <a:gd name="connsiteX5" fmla="*/ 550382 w 5787752"/>
                <a:gd name="connsiteY5" fmla="*/ 999361 h 1229301"/>
                <a:gd name="connsiteX0" fmla="*/ 550382 w 6307654"/>
                <a:gd name="connsiteY0" fmla="*/ 999361 h 1229301"/>
                <a:gd name="connsiteX1" fmla="*/ 0 w 6307654"/>
                <a:gd name="connsiteY1" fmla="*/ 0 h 1229301"/>
                <a:gd name="connsiteX2" fmla="*/ 6307654 w 6307654"/>
                <a:gd name="connsiteY2" fmla="*/ 216220 h 1229301"/>
                <a:gd name="connsiteX3" fmla="*/ 5787752 w 6307654"/>
                <a:gd name="connsiteY3" fmla="*/ 682959 h 1229301"/>
                <a:gd name="connsiteX4" fmla="*/ 5347079 w 6307654"/>
                <a:gd name="connsiteY4" fmla="*/ 1229301 h 1229301"/>
                <a:gd name="connsiteX5" fmla="*/ 550382 w 6307654"/>
                <a:gd name="connsiteY5" fmla="*/ 999361 h 1229301"/>
                <a:gd name="connsiteX0" fmla="*/ 550382 w 7124127"/>
                <a:gd name="connsiteY0" fmla="*/ 999361 h 1287466"/>
                <a:gd name="connsiteX1" fmla="*/ 0 w 7124127"/>
                <a:gd name="connsiteY1" fmla="*/ 0 h 1287466"/>
                <a:gd name="connsiteX2" fmla="*/ 6307654 w 7124127"/>
                <a:gd name="connsiteY2" fmla="*/ 216220 h 1287466"/>
                <a:gd name="connsiteX3" fmla="*/ 5787752 w 7124127"/>
                <a:gd name="connsiteY3" fmla="*/ 682959 h 1287466"/>
                <a:gd name="connsiteX4" fmla="*/ 7124127 w 7124127"/>
                <a:gd name="connsiteY4" fmla="*/ 1287466 h 1287466"/>
                <a:gd name="connsiteX5" fmla="*/ 550382 w 7124127"/>
                <a:gd name="connsiteY5" fmla="*/ 999361 h 1287466"/>
                <a:gd name="connsiteX0" fmla="*/ 550382 w 7124127"/>
                <a:gd name="connsiteY0" fmla="*/ 999361 h 1287466"/>
                <a:gd name="connsiteX1" fmla="*/ 0 w 7124127"/>
                <a:gd name="connsiteY1" fmla="*/ 0 h 1287466"/>
                <a:gd name="connsiteX2" fmla="*/ 6307654 w 7124127"/>
                <a:gd name="connsiteY2" fmla="*/ 216220 h 1287466"/>
                <a:gd name="connsiteX3" fmla="*/ 6589085 w 7124127"/>
                <a:gd name="connsiteY3" fmla="*/ 658361 h 1287466"/>
                <a:gd name="connsiteX4" fmla="*/ 7124127 w 7124127"/>
                <a:gd name="connsiteY4" fmla="*/ 1287466 h 1287466"/>
                <a:gd name="connsiteX5" fmla="*/ 550382 w 7124127"/>
                <a:gd name="connsiteY5" fmla="*/ 999361 h 1287466"/>
                <a:gd name="connsiteX0" fmla="*/ 550382 w 7124127"/>
                <a:gd name="connsiteY0" fmla="*/ 999361 h 1287466"/>
                <a:gd name="connsiteX1" fmla="*/ 0 w 7124127"/>
                <a:gd name="connsiteY1" fmla="*/ 0 h 1287466"/>
                <a:gd name="connsiteX2" fmla="*/ 6307654 w 7124127"/>
                <a:gd name="connsiteY2" fmla="*/ 216220 h 1287466"/>
                <a:gd name="connsiteX3" fmla="*/ 7124127 w 7124127"/>
                <a:gd name="connsiteY3" fmla="*/ 1287466 h 1287466"/>
                <a:gd name="connsiteX4" fmla="*/ 550382 w 7124127"/>
                <a:gd name="connsiteY4" fmla="*/ 999361 h 128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4127" h="1287466">
                  <a:moveTo>
                    <a:pt x="550382" y="999361"/>
                  </a:moveTo>
                  <a:lnTo>
                    <a:pt x="0" y="0"/>
                  </a:lnTo>
                  <a:lnTo>
                    <a:pt x="6307654" y="216220"/>
                  </a:lnTo>
                  <a:lnTo>
                    <a:pt x="7124127" y="1287466"/>
                  </a:lnTo>
                  <a:lnTo>
                    <a:pt x="550382" y="999361"/>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baseline="-25000" dirty="0"/>
            </a:p>
          </p:txBody>
        </p:sp>
      </p:grpSp>
      <p:pic>
        <p:nvPicPr>
          <p:cNvPr id="9" name="Picture 8" descr="A picture containing text, clock&#10;&#10;Description automatically generated">
            <a:extLst>
              <a:ext uri="{FF2B5EF4-FFF2-40B4-BE49-F238E27FC236}">
                <a16:creationId xmlns:a16="http://schemas.microsoft.com/office/drawing/2014/main" id="{74FC2F7E-1823-D957-6CAA-768A20A5C4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4171" y="162371"/>
            <a:ext cx="4562865" cy="1435611"/>
          </a:xfrm>
          <a:prstGeom prst="rect">
            <a:avLst/>
          </a:prstGeom>
        </p:spPr>
      </p:pic>
      <p:sp>
        <p:nvSpPr>
          <p:cNvPr id="20" name="TextBox 19">
            <a:extLst>
              <a:ext uri="{FF2B5EF4-FFF2-40B4-BE49-F238E27FC236}">
                <a16:creationId xmlns:a16="http://schemas.microsoft.com/office/drawing/2014/main" id="{B70218C6-0EF2-EB22-B292-CBD2CD8B6E1F}"/>
              </a:ext>
            </a:extLst>
          </p:cNvPr>
          <p:cNvSpPr txBox="1"/>
          <p:nvPr/>
        </p:nvSpPr>
        <p:spPr>
          <a:xfrm>
            <a:off x="9780500" y="5189236"/>
            <a:ext cx="2249010" cy="369332"/>
          </a:xfrm>
          <a:prstGeom prst="rect">
            <a:avLst/>
          </a:prstGeom>
          <a:noFill/>
        </p:spPr>
        <p:txBody>
          <a:bodyPr wrap="square" rtlCol="0">
            <a:normAutofit/>
          </a:bodyPr>
          <a:lstStyle/>
          <a:p>
            <a:pPr algn="ctr"/>
            <a:r>
              <a:rPr lang="en-GB" spc="400" dirty="0">
                <a:solidFill>
                  <a:schemeClr val="bg1"/>
                </a:solidFill>
                <a:latin typeface="Franklin Gothic Book" panose="020B0503020102020204" pitchFamily="34" charset="0"/>
                <a:cs typeface="Calibri" panose="020F0502020204030204" pitchFamily="34" charset="0"/>
              </a:rPr>
              <a:t>Presented By:</a:t>
            </a:r>
          </a:p>
        </p:txBody>
      </p:sp>
      <p:sp>
        <p:nvSpPr>
          <p:cNvPr id="10" name="Rectangle 9">
            <a:extLst>
              <a:ext uri="{FF2B5EF4-FFF2-40B4-BE49-F238E27FC236}">
                <a16:creationId xmlns:a16="http://schemas.microsoft.com/office/drawing/2014/main" id="{BC444C8F-27EA-1DCA-1DD8-437BC3B77A30}"/>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728504A-6222-2F0B-9FDF-F3F0DBBF309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19" name="Picture 18" descr="A picture containing text, clipart&#10;&#10;Description automatically generated">
            <a:extLst>
              <a:ext uri="{FF2B5EF4-FFF2-40B4-BE49-F238E27FC236}">
                <a16:creationId xmlns:a16="http://schemas.microsoft.com/office/drawing/2014/main" id="{5880E47E-079E-3683-6DB1-CDCA5DC42E1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827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6000" fill="hold" grpId="0" nodeType="withEffect">
                                  <p:stCondLst>
                                    <p:cond delay="2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0-#ppt_w/2"/>
                                          </p:val>
                                        </p:tav>
                                        <p:tav tm="100000">
                                          <p:val>
                                            <p:strVal val="#ppt_x"/>
                                          </p:val>
                                        </p:tav>
                                      </p:tavLst>
                                    </p:anim>
                                    <p:anim calcmode="lin" valueType="num">
                                      <p:cBhvr additive="base">
                                        <p:cTn id="8" dur="10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decel="46000" fill="hold" grpId="0" nodeType="withEffect">
                                  <p:stCondLst>
                                    <p:cond delay="2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0-#ppt_w/2"/>
                                          </p:val>
                                        </p:tav>
                                        <p:tav tm="100000">
                                          <p:val>
                                            <p:strVal val="#ppt_x"/>
                                          </p:val>
                                        </p:tav>
                                      </p:tavLst>
                                    </p:anim>
                                    <p:anim calcmode="lin" valueType="num">
                                      <p:cBhvr additive="base">
                                        <p:cTn id="12" dur="10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2" decel="46000" fill="hold" grpId="0" nodeType="withEffect">
                                  <p:stCondLst>
                                    <p:cond delay="2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235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53" presetClass="entr" presetSubtype="16" fill="hold" nodeType="withEffect">
                                  <p:stCondLst>
                                    <p:cond delay="110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6" presetClass="emph" presetSubtype="0" decel="75000" autoRev="1" fill="hold" nodeType="withEffect">
                                  <p:stCondLst>
                                    <p:cond delay="1400"/>
                                  </p:stCondLst>
                                  <p:childTnLst>
                                    <p:animScale>
                                      <p:cBhvr>
                                        <p:cTn id="26" dur="300" fill="hold"/>
                                        <p:tgtEl>
                                          <p:spTgt spid="5"/>
                                        </p:tgtEl>
                                      </p:cBhvr>
                                      <p:by x="110000" y="110000"/>
                                    </p:animScale>
                                  </p:childTnLst>
                                </p:cTn>
                              </p:par>
                              <p:par>
                                <p:cTn id="27" presetID="53" presetClass="entr" presetSubtype="16" fill="hold" nodeType="withEffect">
                                  <p:stCondLst>
                                    <p:cond delay="120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par>
                                <p:cTn id="32" presetID="6" presetClass="emph" presetSubtype="0" decel="75000" autoRev="1" fill="hold" nodeType="withEffect">
                                  <p:stCondLst>
                                    <p:cond delay="1500"/>
                                  </p:stCondLst>
                                  <p:childTnLst>
                                    <p:animScale>
                                      <p:cBhvr>
                                        <p:cTn id="33" dur="300" fill="hold"/>
                                        <p:tgtEl>
                                          <p:spTgt spid="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 grpId="0" animBg="1"/>
      <p:bldP spid="18" grpId="0" animBg="1"/>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 name="Rectangle 1">
            <a:extLst>
              <a:ext uri="{FF2B5EF4-FFF2-40B4-BE49-F238E27FC236}">
                <a16:creationId xmlns:a16="http://schemas.microsoft.com/office/drawing/2014/main" id="{0A2DC66A-CB5F-4377-9572-B79666E47C96}"/>
              </a:ext>
            </a:extLst>
          </p:cNvPr>
          <p:cNvSpPr/>
          <p:nvPr/>
        </p:nvSpPr>
        <p:spPr>
          <a:xfrm>
            <a:off x="1573265" y="69087"/>
            <a:ext cx="9045469" cy="871392"/>
          </a:xfrm>
          <a:prstGeom prst="rect">
            <a:avLst/>
          </a:prstGeom>
        </p:spPr>
        <p:txBody>
          <a:bodyPr wrap="square">
            <a:normAutofit/>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Survey Review</a:t>
            </a:r>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323600" y="880871"/>
            <a:ext cx="9544797" cy="775873"/>
          </a:xfrm>
          <a:prstGeom prst="rect">
            <a:avLst/>
          </a:prstGeom>
          <a:noFill/>
        </p:spPr>
        <p:txBody>
          <a:bodyPr wrap="square" rtlCol="0">
            <a:normAutofit/>
          </a:bodyPr>
          <a:lstStyle/>
          <a:p>
            <a:pPr algn="ct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Years Lived in Windsor Heights</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pic>
        <p:nvPicPr>
          <p:cNvPr id="9" name="Picture 8" descr="Diagram&#10;&#10;Description automatically generated">
            <a:extLst>
              <a:ext uri="{FF2B5EF4-FFF2-40B4-BE49-F238E27FC236}">
                <a16:creationId xmlns:a16="http://schemas.microsoft.com/office/drawing/2014/main" id="{59B9D5F6-F49C-EC2F-7D0D-96A4B342C7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0938" y="1782460"/>
            <a:ext cx="9162272" cy="3907793"/>
          </a:xfrm>
          <a:prstGeom prst="rect">
            <a:avLst/>
          </a:prstGeom>
          <a:ln>
            <a:solidFill>
              <a:schemeClr val="accent1"/>
            </a:solidFill>
          </a:ln>
        </p:spPr>
      </p:pic>
      <p:grpSp>
        <p:nvGrpSpPr>
          <p:cNvPr id="29" name="Group 28">
            <a:extLst>
              <a:ext uri="{FF2B5EF4-FFF2-40B4-BE49-F238E27FC236}">
                <a16:creationId xmlns:a16="http://schemas.microsoft.com/office/drawing/2014/main" id="{A3C466F5-3A9E-75D2-4301-2FE7E70C5CD2}"/>
              </a:ext>
            </a:extLst>
          </p:cNvPr>
          <p:cNvGrpSpPr/>
          <p:nvPr/>
        </p:nvGrpSpPr>
        <p:grpSpPr>
          <a:xfrm>
            <a:off x="9780499" y="5541916"/>
            <a:ext cx="2249010" cy="1063069"/>
            <a:chOff x="9780499" y="5541916"/>
            <a:chExt cx="2249010" cy="1063069"/>
          </a:xfrm>
        </p:grpSpPr>
        <p:sp>
          <p:nvSpPr>
            <p:cNvPr id="30" name="Rectangle 29">
              <a:extLst>
                <a:ext uri="{FF2B5EF4-FFF2-40B4-BE49-F238E27FC236}">
                  <a16:creationId xmlns:a16="http://schemas.microsoft.com/office/drawing/2014/main" id="{D1FB4692-2B5B-670E-D56E-26546587169D}"/>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16CBFE46-EC82-6726-AC41-65697C12554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32" name="Picture 31" descr="A picture containing text, clipart&#10;&#10;Description automatically generated">
              <a:extLst>
                <a:ext uri="{FF2B5EF4-FFF2-40B4-BE49-F238E27FC236}">
                  <a16:creationId xmlns:a16="http://schemas.microsoft.com/office/drawing/2014/main" id="{675FAEF7-18EB-8606-D3E5-109E11FC5AD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25547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 name="Rectangle 1">
            <a:extLst>
              <a:ext uri="{FF2B5EF4-FFF2-40B4-BE49-F238E27FC236}">
                <a16:creationId xmlns:a16="http://schemas.microsoft.com/office/drawing/2014/main" id="{0A2DC66A-CB5F-4377-9572-B79666E47C96}"/>
              </a:ext>
            </a:extLst>
          </p:cNvPr>
          <p:cNvSpPr/>
          <p:nvPr/>
        </p:nvSpPr>
        <p:spPr>
          <a:xfrm>
            <a:off x="1573265" y="69087"/>
            <a:ext cx="9045469" cy="871392"/>
          </a:xfrm>
          <a:prstGeom prst="rect">
            <a:avLst/>
          </a:prstGeom>
        </p:spPr>
        <p:txBody>
          <a:bodyPr wrap="square">
            <a:normAutofit/>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Survey Review</a:t>
            </a:r>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323600" y="880871"/>
            <a:ext cx="9544797" cy="775873"/>
          </a:xfrm>
          <a:prstGeom prst="rect">
            <a:avLst/>
          </a:prstGeom>
          <a:noFill/>
        </p:spPr>
        <p:txBody>
          <a:bodyPr wrap="square" rtlCol="0">
            <a:normAutofit/>
          </a:bodyPr>
          <a:lstStyle/>
          <a:p>
            <a:pPr algn="ct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How long do you plan to reside in Windsor Heights?</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pic>
        <p:nvPicPr>
          <p:cNvPr id="13" name="Picture 12" descr="Chart, pie chart&#10;&#10;Description automatically generated">
            <a:extLst>
              <a:ext uri="{FF2B5EF4-FFF2-40B4-BE49-F238E27FC236}">
                <a16:creationId xmlns:a16="http://schemas.microsoft.com/office/drawing/2014/main" id="{D79BD0E2-4927-6C93-3B89-CC0C53E22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840" y="1852977"/>
            <a:ext cx="10435056" cy="4165934"/>
          </a:xfrm>
          <a:prstGeom prst="rect">
            <a:avLst/>
          </a:prstGeom>
          <a:ln>
            <a:solidFill>
              <a:schemeClr val="accent1"/>
            </a:solidFill>
          </a:ln>
        </p:spPr>
      </p:pic>
      <p:grpSp>
        <p:nvGrpSpPr>
          <p:cNvPr id="29" name="Group 28">
            <a:extLst>
              <a:ext uri="{FF2B5EF4-FFF2-40B4-BE49-F238E27FC236}">
                <a16:creationId xmlns:a16="http://schemas.microsoft.com/office/drawing/2014/main" id="{A3C466F5-3A9E-75D2-4301-2FE7E70C5CD2}"/>
              </a:ext>
            </a:extLst>
          </p:cNvPr>
          <p:cNvGrpSpPr/>
          <p:nvPr/>
        </p:nvGrpSpPr>
        <p:grpSpPr>
          <a:xfrm>
            <a:off x="9780499" y="5541916"/>
            <a:ext cx="2249010" cy="1063069"/>
            <a:chOff x="9780499" y="5541916"/>
            <a:chExt cx="2249010" cy="1063069"/>
          </a:xfrm>
        </p:grpSpPr>
        <p:sp>
          <p:nvSpPr>
            <p:cNvPr id="30" name="Rectangle 29">
              <a:extLst>
                <a:ext uri="{FF2B5EF4-FFF2-40B4-BE49-F238E27FC236}">
                  <a16:creationId xmlns:a16="http://schemas.microsoft.com/office/drawing/2014/main" id="{D1FB4692-2B5B-670E-D56E-26546587169D}"/>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16CBFE46-EC82-6726-AC41-65697C12554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32" name="Picture 31" descr="A picture containing text, clipart&#10;&#10;Description automatically generated">
              <a:extLst>
                <a:ext uri="{FF2B5EF4-FFF2-40B4-BE49-F238E27FC236}">
                  <a16:creationId xmlns:a16="http://schemas.microsoft.com/office/drawing/2014/main" id="{675FAEF7-18EB-8606-D3E5-109E11FC5AD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366819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 name="Rectangle 1">
            <a:extLst>
              <a:ext uri="{FF2B5EF4-FFF2-40B4-BE49-F238E27FC236}">
                <a16:creationId xmlns:a16="http://schemas.microsoft.com/office/drawing/2014/main" id="{0A2DC66A-CB5F-4377-9572-B79666E47C96}"/>
              </a:ext>
            </a:extLst>
          </p:cNvPr>
          <p:cNvSpPr/>
          <p:nvPr/>
        </p:nvSpPr>
        <p:spPr>
          <a:xfrm>
            <a:off x="1573265" y="69087"/>
            <a:ext cx="9045469" cy="871392"/>
          </a:xfrm>
          <a:prstGeom prst="rect">
            <a:avLst/>
          </a:prstGeom>
        </p:spPr>
        <p:txBody>
          <a:bodyPr wrap="square">
            <a:normAutofit/>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Survey Review</a:t>
            </a:r>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323600" y="880871"/>
            <a:ext cx="9544797" cy="775873"/>
          </a:xfrm>
          <a:prstGeom prst="rect">
            <a:avLst/>
          </a:prstGeom>
          <a:noFill/>
        </p:spPr>
        <p:txBody>
          <a:bodyPr wrap="square" rtlCol="0">
            <a:normAutofit/>
          </a:bodyPr>
          <a:lstStyle/>
          <a:p>
            <a:pPr algn="ct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Respondent Age Groups</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grpSp>
        <p:nvGrpSpPr>
          <p:cNvPr id="29" name="Group 28">
            <a:extLst>
              <a:ext uri="{FF2B5EF4-FFF2-40B4-BE49-F238E27FC236}">
                <a16:creationId xmlns:a16="http://schemas.microsoft.com/office/drawing/2014/main" id="{A3C466F5-3A9E-75D2-4301-2FE7E70C5CD2}"/>
              </a:ext>
            </a:extLst>
          </p:cNvPr>
          <p:cNvGrpSpPr/>
          <p:nvPr/>
        </p:nvGrpSpPr>
        <p:grpSpPr>
          <a:xfrm>
            <a:off x="9780499" y="5541916"/>
            <a:ext cx="2249010" cy="1063069"/>
            <a:chOff x="9780499" y="5541916"/>
            <a:chExt cx="2249010" cy="1063069"/>
          </a:xfrm>
        </p:grpSpPr>
        <p:sp>
          <p:nvSpPr>
            <p:cNvPr id="30" name="Rectangle 29">
              <a:extLst>
                <a:ext uri="{FF2B5EF4-FFF2-40B4-BE49-F238E27FC236}">
                  <a16:creationId xmlns:a16="http://schemas.microsoft.com/office/drawing/2014/main" id="{D1FB4692-2B5B-670E-D56E-26546587169D}"/>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16CBFE46-EC82-6726-AC41-65697C12554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32" name="Picture 31" descr="A picture containing text, clipart&#10;&#10;Description automatically generated">
              <a:extLst>
                <a:ext uri="{FF2B5EF4-FFF2-40B4-BE49-F238E27FC236}">
                  <a16:creationId xmlns:a16="http://schemas.microsoft.com/office/drawing/2014/main" id="{675FAEF7-18EB-8606-D3E5-109E11FC5AD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grpSp>
        <p:nvGrpSpPr>
          <p:cNvPr id="34" name="Group 33">
            <a:extLst>
              <a:ext uri="{FF2B5EF4-FFF2-40B4-BE49-F238E27FC236}">
                <a16:creationId xmlns:a16="http://schemas.microsoft.com/office/drawing/2014/main" id="{8ACBD1C4-BB58-537D-DD58-19283CF382F1}"/>
              </a:ext>
            </a:extLst>
          </p:cNvPr>
          <p:cNvGrpSpPr/>
          <p:nvPr/>
        </p:nvGrpSpPr>
        <p:grpSpPr>
          <a:xfrm>
            <a:off x="1415921" y="1538893"/>
            <a:ext cx="9671754" cy="3903509"/>
            <a:chOff x="1415921" y="1735668"/>
            <a:chExt cx="9671754" cy="3903509"/>
          </a:xfrm>
        </p:grpSpPr>
        <p:pic>
          <p:nvPicPr>
            <p:cNvPr id="13" name="Picture 12" descr="Diagram&#10;&#10;Description automatically generated">
              <a:extLst>
                <a:ext uri="{FF2B5EF4-FFF2-40B4-BE49-F238E27FC236}">
                  <a16:creationId xmlns:a16="http://schemas.microsoft.com/office/drawing/2014/main" id="{E91EF1D5-8799-1E0A-9FEC-6FA8DBB471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5921" y="1735668"/>
              <a:ext cx="9671754" cy="3903509"/>
            </a:xfrm>
            <a:prstGeom prst="rect">
              <a:avLst/>
            </a:prstGeom>
            <a:ln>
              <a:solidFill>
                <a:schemeClr val="accent1"/>
              </a:solidFill>
            </a:ln>
          </p:spPr>
        </p:pic>
        <p:cxnSp>
          <p:nvCxnSpPr>
            <p:cNvPr id="15" name="Straight Connector 14">
              <a:extLst>
                <a:ext uri="{FF2B5EF4-FFF2-40B4-BE49-F238E27FC236}">
                  <a16:creationId xmlns:a16="http://schemas.microsoft.com/office/drawing/2014/main" id="{AAD4B3D7-6201-4BFC-0F81-3455286CFBDA}"/>
                </a:ext>
              </a:extLst>
            </p:cNvPr>
            <p:cNvCxnSpPr>
              <a:cxnSpLocks/>
            </p:cNvCxnSpPr>
            <p:nvPr/>
          </p:nvCxnSpPr>
          <p:spPr>
            <a:xfrm flipV="1">
              <a:off x="6178558" y="2806315"/>
              <a:ext cx="1136642" cy="66796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9AABA4-E19D-F472-2A57-455DBC45DF26}"/>
                </a:ext>
              </a:extLst>
            </p:cNvPr>
            <p:cNvCxnSpPr>
              <a:cxnSpLocks/>
            </p:cNvCxnSpPr>
            <p:nvPr/>
          </p:nvCxnSpPr>
          <p:spPr>
            <a:xfrm flipH="1">
              <a:off x="5657437" y="3804673"/>
              <a:ext cx="280376" cy="129044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33" name="Rectangle 32">
            <a:extLst>
              <a:ext uri="{FF2B5EF4-FFF2-40B4-BE49-F238E27FC236}">
                <a16:creationId xmlns:a16="http://schemas.microsoft.com/office/drawing/2014/main" id="{3B2CC8EC-1C4B-7D90-9D14-AFF648B8FD61}"/>
              </a:ext>
            </a:extLst>
          </p:cNvPr>
          <p:cNvSpPr/>
          <p:nvPr/>
        </p:nvSpPr>
        <p:spPr>
          <a:xfrm>
            <a:off x="2524283" y="5485576"/>
            <a:ext cx="6564489" cy="1200329"/>
          </a:xfrm>
          <a:prstGeom prst="rect">
            <a:avLst/>
          </a:prstGeom>
          <a:noFill/>
        </p:spPr>
        <p:txBody>
          <a:bodyPr wrap="non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rPr>
              <a:t>Windsor Heights Median Age 43.5</a:t>
            </a:r>
          </a:p>
          <a:p>
            <a:pPr algn="ctr"/>
            <a:r>
              <a:rPr lang="en-US" sz="3600" b="0" cap="none" spc="0" dirty="0">
                <a:ln w="0"/>
                <a:solidFill>
                  <a:schemeClr val="accent1"/>
                </a:solidFill>
                <a:effectLst>
                  <a:outerShdw blurRad="38100" dist="25400" dir="5400000" algn="ctr" rotWithShape="0">
                    <a:srgbClr val="6E747A">
                      <a:alpha val="43000"/>
                    </a:srgbClr>
                  </a:outerShdw>
                </a:effectLst>
              </a:rPr>
              <a:t>38</a:t>
            </a:r>
            <a:r>
              <a:rPr lang="en-US" sz="3600" dirty="0">
                <a:ln w="0"/>
                <a:solidFill>
                  <a:schemeClr val="accent1"/>
                </a:solidFill>
                <a:effectLst>
                  <a:outerShdw blurRad="38100" dist="25400" dir="5400000" algn="ctr" rotWithShape="0">
                    <a:srgbClr val="6E747A">
                      <a:alpha val="43000"/>
                    </a:srgbClr>
                  </a:outerShdw>
                </a:effectLst>
              </a:rPr>
              <a:t>% Survey Respondents </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320395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4" name="Title 1">
            <a:extLst>
              <a:ext uri="{FF2B5EF4-FFF2-40B4-BE49-F238E27FC236}">
                <a16:creationId xmlns:a16="http://schemas.microsoft.com/office/drawing/2014/main" id="{B2AB1BD1-8D48-41A7-DDAC-E8669CD3D4E5}"/>
              </a:ext>
            </a:extLst>
          </p:cNvPr>
          <p:cNvSpPr txBox="1">
            <a:spLocks/>
          </p:cNvSpPr>
          <p:nvPr/>
        </p:nvSpPr>
        <p:spPr>
          <a:xfrm>
            <a:off x="630118" y="655872"/>
            <a:ext cx="10515600" cy="2852737"/>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solidFill>
                  <a:schemeClr val="tx2"/>
                </a:solidFill>
                <a:latin typeface="Franklin Gothic Medium" panose="020B0603020102020204" pitchFamily="34" charset="0"/>
              </a:rPr>
              <a:t>2022 Visioning Survey Results</a:t>
            </a:r>
          </a:p>
        </p:txBody>
      </p:sp>
      <p:pic>
        <p:nvPicPr>
          <p:cNvPr id="9" name="Picture Placeholder 8" descr="A light bulb on a surface&#10;&#10;Description automatically generated with low confidence">
            <a:extLst>
              <a:ext uri="{FF2B5EF4-FFF2-40B4-BE49-F238E27FC236}">
                <a16:creationId xmlns:a16="http://schemas.microsoft.com/office/drawing/2014/main" id="{F674938D-B342-A44D-ACBE-915F2A0FF246}"/>
              </a:ext>
            </a:extLst>
          </p:cNvPr>
          <p:cNvPicPr>
            <a:picLocks noChangeAspect="1"/>
          </p:cNvPicPr>
          <p:nvPr/>
        </p:nvPicPr>
        <p:blipFill rotWithShape="1">
          <a:blip r:embed="rId3">
            <a:extLst>
              <a:ext uri="{28A0092B-C50C-407E-A947-70E740481C1C}">
                <a14:useLocalDpi xmlns:a14="http://schemas.microsoft.com/office/drawing/2010/main" val="0"/>
              </a:ext>
            </a:extLst>
          </a:blip>
          <a:srcRect t="4848" b="13406"/>
          <a:stretch/>
        </p:blipFill>
        <p:spPr>
          <a:xfrm>
            <a:off x="7729138" y="2318383"/>
            <a:ext cx="4506713" cy="4604187"/>
          </a:xfrm>
          <a:custGeom>
            <a:avLst/>
            <a:gdLst>
              <a:gd name="connsiteX0" fmla="*/ 0 w 6858004"/>
              <a:gd name="connsiteY0" fmla="*/ 5854829 h 5854829"/>
              <a:gd name="connsiteX1" fmla="*/ 3429002 w 6858004"/>
              <a:gd name="connsiteY1" fmla="*/ 0 h 5854829"/>
              <a:gd name="connsiteX2" fmla="*/ 6858004 w 6858004"/>
              <a:gd name="connsiteY2" fmla="*/ 5854829 h 5854829"/>
              <a:gd name="connsiteX3" fmla="*/ 0 w 6858004"/>
              <a:gd name="connsiteY3" fmla="*/ 5854829 h 5854829"/>
              <a:gd name="connsiteX0" fmla="*/ 0 w 6858004"/>
              <a:gd name="connsiteY0" fmla="*/ 6845429 h 6845429"/>
              <a:gd name="connsiteX1" fmla="*/ 6858002 w 6858004"/>
              <a:gd name="connsiteY1" fmla="*/ 0 h 6845429"/>
              <a:gd name="connsiteX2" fmla="*/ 6858004 w 6858004"/>
              <a:gd name="connsiteY2" fmla="*/ 6845429 h 6845429"/>
              <a:gd name="connsiteX3" fmla="*/ 0 w 6858004"/>
              <a:gd name="connsiteY3" fmla="*/ 6845429 h 6845429"/>
              <a:gd name="connsiteX0" fmla="*/ 0 w 5895979"/>
              <a:gd name="connsiteY0" fmla="*/ 3340229 h 6845429"/>
              <a:gd name="connsiteX1" fmla="*/ 5895977 w 5895979"/>
              <a:gd name="connsiteY1" fmla="*/ 0 h 6845429"/>
              <a:gd name="connsiteX2" fmla="*/ 5895979 w 5895979"/>
              <a:gd name="connsiteY2" fmla="*/ 6845429 h 6845429"/>
              <a:gd name="connsiteX3" fmla="*/ 0 w 5895979"/>
              <a:gd name="connsiteY3" fmla="*/ 3340229 h 6845429"/>
              <a:gd name="connsiteX0" fmla="*/ 0 w 12230104"/>
              <a:gd name="connsiteY0" fmla="*/ 6826379 h 6845429"/>
              <a:gd name="connsiteX1" fmla="*/ 12230102 w 12230104"/>
              <a:gd name="connsiteY1" fmla="*/ 0 h 6845429"/>
              <a:gd name="connsiteX2" fmla="*/ 12230104 w 12230104"/>
              <a:gd name="connsiteY2" fmla="*/ 6845429 h 6845429"/>
              <a:gd name="connsiteX3" fmla="*/ 0 w 12230104"/>
              <a:gd name="connsiteY3" fmla="*/ 6826379 h 6845429"/>
              <a:gd name="connsiteX0" fmla="*/ 0 w 12201529"/>
              <a:gd name="connsiteY0" fmla="*/ 6835904 h 6845429"/>
              <a:gd name="connsiteX1" fmla="*/ 12201527 w 12201529"/>
              <a:gd name="connsiteY1" fmla="*/ 0 h 6845429"/>
              <a:gd name="connsiteX2" fmla="*/ 12201529 w 12201529"/>
              <a:gd name="connsiteY2" fmla="*/ 6845429 h 6845429"/>
              <a:gd name="connsiteX3" fmla="*/ 0 w 12201529"/>
              <a:gd name="connsiteY3" fmla="*/ 6835904 h 6845429"/>
              <a:gd name="connsiteX0" fmla="*/ 0 w 9363079"/>
              <a:gd name="connsiteY0" fmla="*/ 6835904 h 6845429"/>
              <a:gd name="connsiteX1" fmla="*/ 9363077 w 9363079"/>
              <a:gd name="connsiteY1" fmla="*/ 0 h 6845429"/>
              <a:gd name="connsiteX2" fmla="*/ 9363079 w 9363079"/>
              <a:gd name="connsiteY2" fmla="*/ 6845429 h 6845429"/>
              <a:gd name="connsiteX3" fmla="*/ 0 w 9363079"/>
              <a:gd name="connsiteY3" fmla="*/ 6835904 h 6845429"/>
              <a:gd name="connsiteX0" fmla="*/ 0 w 9564247"/>
              <a:gd name="connsiteY0" fmla="*/ 6835904 h 6863717"/>
              <a:gd name="connsiteX1" fmla="*/ 9363077 w 9564247"/>
              <a:gd name="connsiteY1" fmla="*/ 0 h 6863717"/>
              <a:gd name="connsiteX2" fmla="*/ 9564247 w 9564247"/>
              <a:gd name="connsiteY2" fmla="*/ 6863717 h 6863717"/>
              <a:gd name="connsiteX3" fmla="*/ 0 w 9564247"/>
              <a:gd name="connsiteY3" fmla="*/ 6835904 h 6863717"/>
              <a:gd name="connsiteX0" fmla="*/ 0 w 10234618"/>
              <a:gd name="connsiteY0" fmla="*/ 6970682 h 6998495"/>
              <a:gd name="connsiteX1" fmla="*/ 9363077 w 10234618"/>
              <a:gd name="connsiteY1" fmla="*/ 134778 h 6998495"/>
              <a:gd name="connsiteX2" fmla="*/ 9424039 w 10234618"/>
              <a:gd name="connsiteY2" fmla="*/ 2773967 h 6998495"/>
              <a:gd name="connsiteX3" fmla="*/ 9564247 w 10234618"/>
              <a:gd name="connsiteY3" fmla="*/ 6998495 h 6998495"/>
              <a:gd name="connsiteX4" fmla="*/ 0 w 10234618"/>
              <a:gd name="connsiteY4" fmla="*/ 6970682 h 6998495"/>
              <a:gd name="connsiteX0" fmla="*/ 0 w 10234618"/>
              <a:gd name="connsiteY0" fmla="*/ 6970682 h 6998495"/>
              <a:gd name="connsiteX1" fmla="*/ 9363077 w 10234618"/>
              <a:gd name="connsiteY1" fmla="*/ 134778 h 6998495"/>
              <a:gd name="connsiteX2" fmla="*/ 9424039 w 10234618"/>
              <a:gd name="connsiteY2" fmla="*/ 2773967 h 6998495"/>
              <a:gd name="connsiteX3" fmla="*/ 9564247 w 10234618"/>
              <a:gd name="connsiteY3" fmla="*/ 6998495 h 6998495"/>
              <a:gd name="connsiteX4" fmla="*/ 0 w 10234618"/>
              <a:gd name="connsiteY4" fmla="*/ 6970682 h 6998495"/>
              <a:gd name="connsiteX0" fmla="*/ 0 w 10234618"/>
              <a:gd name="connsiteY0" fmla="*/ 6836158 h 6863971"/>
              <a:gd name="connsiteX1" fmla="*/ 9363077 w 10234618"/>
              <a:gd name="connsiteY1" fmla="*/ 254 h 6863971"/>
              <a:gd name="connsiteX2" fmla="*/ 9424039 w 10234618"/>
              <a:gd name="connsiteY2" fmla="*/ 2639443 h 6863971"/>
              <a:gd name="connsiteX3" fmla="*/ 9564247 w 10234618"/>
              <a:gd name="connsiteY3" fmla="*/ 6863971 h 6863971"/>
              <a:gd name="connsiteX4" fmla="*/ 0 w 10234618"/>
              <a:gd name="connsiteY4" fmla="*/ 6836158 h 6863971"/>
              <a:gd name="connsiteX0" fmla="*/ 0 w 10301763"/>
              <a:gd name="connsiteY0" fmla="*/ 7345226 h 7373039"/>
              <a:gd name="connsiteX1" fmla="*/ 9363077 w 10301763"/>
              <a:gd name="connsiteY1" fmla="*/ 509322 h 7373039"/>
              <a:gd name="connsiteX2" fmla="*/ 9680071 w 10301763"/>
              <a:gd name="connsiteY2" fmla="*/ 515039 h 7373039"/>
              <a:gd name="connsiteX3" fmla="*/ 9564247 w 10301763"/>
              <a:gd name="connsiteY3" fmla="*/ 7373039 h 7373039"/>
              <a:gd name="connsiteX4" fmla="*/ 0 w 10301763"/>
              <a:gd name="connsiteY4" fmla="*/ 7345226 h 7373039"/>
              <a:gd name="connsiteX0" fmla="*/ 0 w 10301763"/>
              <a:gd name="connsiteY0" fmla="*/ 6845264 h 6873077"/>
              <a:gd name="connsiteX1" fmla="*/ 9363077 w 10301763"/>
              <a:gd name="connsiteY1" fmla="*/ 9360 h 6873077"/>
              <a:gd name="connsiteX2" fmla="*/ 9680071 w 10301763"/>
              <a:gd name="connsiteY2" fmla="*/ 15077 h 6873077"/>
              <a:gd name="connsiteX3" fmla="*/ 9564247 w 10301763"/>
              <a:gd name="connsiteY3" fmla="*/ 6873077 h 6873077"/>
              <a:gd name="connsiteX4" fmla="*/ 0 w 10301763"/>
              <a:gd name="connsiteY4" fmla="*/ 6845264 h 6873077"/>
              <a:gd name="connsiteX0" fmla="*/ 0 w 10301763"/>
              <a:gd name="connsiteY0" fmla="*/ 6845264 h 6873077"/>
              <a:gd name="connsiteX1" fmla="*/ 9363077 w 10301763"/>
              <a:gd name="connsiteY1" fmla="*/ 9360 h 6873077"/>
              <a:gd name="connsiteX2" fmla="*/ 9680071 w 10301763"/>
              <a:gd name="connsiteY2" fmla="*/ 15077 h 6873077"/>
              <a:gd name="connsiteX3" fmla="*/ 9564247 w 10301763"/>
              <a:gd name="connsiteY3" fmla="*/ 6873077 h 6873077"/>
              <a:gd name="connsiteX4" fmla="*/ 0 w 10301763"/>
              <a:gd name="connsiteY4" fmla="*/ 6845264 h 6873077"/>
              <a:gd name="connsiteX0" fmla="*/ 0 w 9683273"/>
              <a:gd name="connsiteY0" fmla="*/ 6845264 h 6873077"/>
              <a:gd name="connsiteX1" fmla="*/ 9363077 w 9683273"/>
              <a:gd name="connsiteY1" fmla="*/ 9360 h 6873077"/>
              <a:gd name="connsiteX2" fmla="*/ 9680071 w 9683273"/>
              <a:gd name="connsiteY2" fmla="*/ 15077 h 6873077"/>
              <a:gd name="connsiteX3" fmla="*/ 9564247 w 9683273"/>
              <a:gd name="connsiteY3" fmla="*/ 6873077 h 6873077"/>
              <a:gd name="connsiteX4" fmla="*/ 0 w 9683273"/>
              <a:gd name="connsiteY4" fmla="*/ 6845264 h 6873077"/>
              <a:gd name="connsiteX0" fmla="*/ 0 w 9564247"/>
              <a:gd name="connsiteY0" fmla="*/ 6867209 h 6895022"/>
              <a:gd name="connsiteX1" fmla="*/ 9363077 w 9564247"/>
              <a:gd name="connsiteY1" fmla="*/ 31305 h 6895022"/>
              <a:gd name="connsiteX2" fmla="*/ 9552055 w 9564247"/>
              <a:gd name="connsiteY2" fmla="*/ 446 h 6895022"/>
              <a:gd name="connsiteX3" fmla="*/ 9564247 w 9564247"/>
              <a:gd name="connsiteY3" fmla="*/ 6895022 h 6895022"/>
              <a:gd name="connsiteX4" fmla="*/ 0 w 9564247"/>
              <a:gd name="connsiteY4" fmla="*/ 6867209 h 6895022"/>
              <a:gd name="connsiteX0" fmla="*/ 0 w 9564247"/>
              <a:gd name="connsiteY0" fmla="*/ 6867209 h 6895022"/>
              <a:gd name="connsiteX1" fmla="*/ 9363077 w 9564247"/>
              <a:gd name="connsiteY1" fmla="*/ 31305 h 6895022"/>
              <a:gd name="connsiteX2" fmla="*/ 9552055 w 9564247"/>
              <a:gd name="connsiteY2" fmla="*/ 446 h 6895022"/>
              <a:gd name="connsiteX3" fmla="*/ 9564247 w 9564247"/>
              <a:gd name="connsiteY3" fmla="*/ 6895022 h 6895022"/>
              <a:gd name="connsiteX4" fmla="*/ 0 w 9564247"/>
              <a:gd name="connsiteY4" fmla="*/ 6867209 h 6895022"/>
              <a:gd name="connsiteX0" fmla="*/ 0 w 9567400"/>
              <a:gd name="connsiteY0" fmla="*/ 6867209 h 6895022"/>
              <a:gd name="connsiteX1" fmla="*/ 9363077 w 9567400"/>
              <a:gd name="connsiteY1" fmla="*/ 31305 h 6895022"/>
              <a:gd name="connsiteX2" fmla="*/ 9552055 w 9567400"/>
              <a:gd name="connsiteY2" fmla="*/ 446 h 6895022"/>
              <a:gd name="connsiteX3" fmla="*/ 9564247 w 9567400"/>
              <a:gd name="connsiteY3" fmla="*/ 6895022 h 6895022"/>
              <a:gd name="connsiteX4" fmla="*/ 0 w 9567400"/>
              <a:gd name="connsiteY4" fmla="*/ 6867209 h 6895022"/>
              <a:gd name="connsiteX0" fmla="*/ 0 w 9560497"/>
              <a:gd name="connsiteY0" fmla="*/ 6867209 h 6895022"/>
              <a:gd name="connsiteX1" fmla="*/ 9363077 w 9560497"/>
              <a:gd name="connsiteY1" fmla="*/ 31305 h 6895022"/>
              <a:gd name="connsiteX2" fmla="*/ 9552055 w 9560497"/>
              <a:gd name="connsiteY2" fmla="*/ 446 h 6895022"/>
              <a:gd name="connsiteX3" fmla="*/ 9520002 w 9560497"/>
              <a:gd name="connsiteY3" fmla="*/ 6895022 h 6895022"/>
              <a:gd name="connsiteX4" fmla="*/ 0 w 9560497"/>
              <a:gd name="connsiteY4" fmla="*/ 6867209 h 6895022"/>
              <a:gd name="connsiteX0" fmla="*/ 0 w 9560497"/>
              <a:gd name="connsiteY0" fmla="*/ 6882069 h 6909882"/>
              <a:gd name="connsiteX1" fmla="*/ 9392574 w 9560497"/>
              <a:gd name="connsiteY1" fmla="*/ 9294 h 6909882"/>
              <a:gd name="connsiteX2" fmla="*/ 9552055 w 9560497"/>
              <a:gd name="connsiteY2" fmla="*/ 15306 h 6909882"/>
              <a:gd name="connsiteX3" fmla="*/ 9520002 w 9560497"/>
              <a:gd name="connsiteY3" fmla="*/ 6909882 h 6909882"/>
              <a:gd name="connsiteX4" fmla="*/ 0 w 9560497"/>
              <a:gd name="connsiteY4" fmla="*/ 6882069 h 6909882"/>
              <a:gd name="connsiteX0" fmla="*/ 0 w 9560497"/>
              <a:gd name="connsiteY0" fmla="*/ 6882097 h 6909910"/>
              <a:gd name="connsiteX1" fmla="*/ 9392574 w 9560497"/>
              <a:gd name="connsiteY1" fmla="*/ 9322 h 6909910"/>
              <a:gd name="connsiteX2" fmla="*/ 9552055 w 9560497"/>
              <a:gd name="connsiteY2" fmla="*/ 15334 h 6909910"/>
              <a:gd name="connsiteX3" fmla="*/ 9520002 w 9560497"/>
              <a:gd name="connsiteY3" fmla="*/ 6909910 h 6909910"/>
              <a:gd name="connsiteX4" fmla="*/ 0 w 9560497"/>
              <a:gd name="connsiteY4" fmla="*/ 6882097 h 6909910"/>
              <a:gd name="connsiteX0" fmla="*/ 0 w 9552388"/>
              <a:gd name="connsiteY0" fmla="*/ 6882097 h 6909910"/>
              <a:gd name="connsiteX1" fmla="*/ 9392574 w 9552388"/>
              <a:gd name="connsiteY1" fmla="*/ 9322 h 6909910"/>
              <a:gd name="connsiteX2" fmla="*/ 9552055 w 9552388"/>
              <a:gd name="connsiteY2" fmla="*/ 15334 h 6909910"/>
              <a:gd name="connsiteX3" fmla="*/ 9520002 w 9552388"/>
              <a:gd name="connsiteY3" fmla="*/ 6909910 h 6909910"/>
              <a:gd name="connsiteX4" fmla="*/ 0 w 9552388"/>
              <a:gd name="connsiteY4" fmla="*/ 6882097 h 6909910"/>
              <a:gd name="connsiteX0" fmla="*/ 0 w 9549330"/>
              <a:gd name="connsiteY0" fmla="*/ 6878271 h 6906084"/>
              <a:gd name="connsiteX1" fmla="*/ 9392574 w 9549330"/>
              <a:gd name="connsiteY1" fmla="*/ 5496 h 6906084"/>
              <a:gd name="connsiteX2" fmla="*/ 9544681 w 9549330"/>
              <a:gd name="connsiteY2" fmla="*/ 41005 h 6906084"/>
              <a:gd name="connsiteX3" fmla="*/ 9520002 w 9549330"/>
              <a:gd name="connsiteY3" fmla="*/ 6906084 h 6906084"/>
              <a:gd name="connsiteX4" fmla="*/ 0 w 9549330"/>
              <a:gd name="connsiteY4" fmla="*/ 6878271 h 6906084"/>
              <a:gd name="connsiteX0" fmla="*/ 0 w 9538278"/>
              <a:gd name="connsiteY0" fmla="*/ 6884017 h 6911830"/>
              <a:gd name="connsiteX1" fmla="*/ 9392574 w 9538278"/>
              <a:gd name="connsiteY1" fmla="*/ 11242 h 6911830"/>
              <a:gd name="connsiteX2" fmla="*/ 9515185 w 9538278"/>
              <a:gd name="connsiteY2" fmla="*/ 9880 h 6911830"/>
              <a:gd name="connsiteX3" fmla="*/ 9520002 w 9538278"/>
              <a:gd name="connsiteY3" fmla="*/ 6911830 h 6911830"/>
              <a:gd name="connsiteX4" fmla="*/ 0 w 9538278"/>
              <a:gd name="connsiteY4" fmla="*/ 6884017 h 6911830"/>
              <a:gd name="connsiteX0" fmla="*/ 0 w 9538278"/>
              <a:gd name="connsiteY0" fmla="*/ 6884017 h 6911830"/>
              <a:gd name="connsiteX1" fmla="*/ 9392574 w 9538278"/>
              <a:gd name="connsiteY1" fmla="*/ 11242 h 6911830"/>
              <a:gd name="connsiteX2" fmla="*/ 9515185 w 9538278"/>
              <a:gd name="connsiteY2" fmla="*/ 9880 h 6911830"/>
              <a:gd name="connsiteX3" fmla="*/ 9520002 w 9538278"/>
              <a:gd name="connsiteY3" fmla="*/ 6911830 h 6911830"/>
              <a:gd name="connsiteX4" fmla="*/ 0 w 9538278"/>
              <a:gd name="connsiteY4" fmla="*/ 6884017 h 6911830"/>
              <a:gd name="connsiteX0" fmla="*/ 0 w 7582255"/>
              <a:gd name="connsiteY0" fmla="*/ 6896717 h 6911830"/>
              <a:gd name="connsiteX1" fmla="*/ 7436551 w 7582255"/>
              <a:gd name="connsiteY1" fmla="*/ 11242 h 6911830"/>
              <a:gd name="connsiteX2" fmla="*/ 7559162 w 7582255"/>
              <a:gd name="connsiteY2" fmla="*/ 9880 h 6911830"/>
              <a:gd name="connsiteX3" fmla="*/ 7563979 w 7582255"/>
              <a:gd name="connsiteY3" fmla="*/ 6911830 h 6911830"/>
              <a:gd name="connsiteX4" fmla="*/ 0 w 7582255"/>
              <a:gd name="connsiteY4" fmla="*/ 6896717 h 6911830"/>
              <a:gd name="connsiteX0" fmla="*/ 0 w 7582255"/>
              <a:gd name="connsiteY0" fmla="*/ 6896717 h 6911830"/>
              <a:gd name="connsiteX1" fmla="*/ 7436551 w 7582255"/>
              <a:gd name="connsiteY1" fmla="*/ 11242 h 6911830"/>
              <a:gd name="connsiteX2" fmla="*/ 7559162 w 7582255"/>
              <a:gd name="connsiteY2" fmla="*/ 9880 h 6911830"/>
              <a:gd name="connsiteX3" fmla="*/ 7563979 w 7582255"/>
              <a:gd name="connsiteY3" fmla="*/ 6911830 h 6911830"/>
              <a:gd name="connsiteX4" fmla="*/ 0 w 7582255"/>
              <a:gd name="connsiteY4" fmla="*/ 6896717 h 6911830"/>
              <a:gd name="connsiteX0" fmla="*/ 58 w 7582313"/>
              <a:gd name="connsiteY0" fmla="*/ 6896717 h 6911830"/>
              <a:gd name="connsiteX1" fmla="*/ 7436609 w 7582313"/>
              <a:gd name="connsiteY1" fmla="*/ 11242 h 6911830"/>
              <a:gd name="connsiteX2" fmla="*/ 7559220 w 7582313"/>
              <a:gd name="connsiteY2" fmla="*/ 9880 h 6911830"/>
              <a:gd name="connsiteX3" fmla="*/ 7564037 w 7582313"/>
              <a:gd name="connsiteY3" fmla="*/ 6911830 h 6911830"/>
              <a:gd name="connsiteX4" fmla="*/ 58 w 7582313"/>
              <a:gd name="connsiteY4" fmla="*/ 6896717 h 6911830"/>
              <a:gd name="connsiteX0" fmla="*/ 55 w 7564034"/>
              <a:gd name="connsiteY0" fmla="*/ 6972028 h 6987141"/>
              <a:gd name="connsiteX1" fmla="*/ 7436606 w 7564034"/>
              <a:gd name="connsiteY1" fmla="*/ 86553 h 6987141"/>
              <a:gd name="connsiteX2" fmla="*/ 7559217 w 7564034"/>
              <a:gd name="connsiteY2" fmla="*/ 85191 h 6987141"/>
              <a:gd name="connsiteX3" fmla="*/ 7564034 w 7564034"/>
              <a:gd name="connsiteY3" fmla="*/ 6987141 h 6987141"/>
              <a:gd name="connsiteX4" fmla="*/ 55 w 7564034"/>
              <a:gd name="connsiteY4" fmla="*/ 6972028 h 6987141"/>
              <a:gd name="connsiteX0" fmla="*/ 0 w 7563979"/>
              <a:gd name="connsiteY0" fmla="*/ 6972028 h 6987141"/>
              <a:gd name="connsiteX1" fmla="*/ 7436551 w 7563979"/>
              <a:gd name="connsiteY1" fmla="*/ 86553 h 6987141"/>
              <a:gd name="connsiteX2" fmla="*/ 7559162 w 7563979"/>
              <a:gd name="connsiteY2" fmla="*/ 85191 h 6987141"/>
              <a:gd name="connsiteX3" fmla="*/ 7563979 w 7563979"/>
              <a:gd name="connsiteY3" fmla="*/ 6987141 h 6987141"/>
              <a:gd name="connsiteX4" fmla="*/ 0 w 7563979"/>
              <a:gd name="connsiteY4" fmla="*/ 6972028 h 6987141"/>
              <a:gd name="connsiteX0" fmla="*/ 0 w 7563979"/>
              <a:gd name="connsiteY0" fmla="*/ 6972028 h 6987141"/>
              <a:gd name="connsiteX1" fmla="*/ 7436551 w 7563979"/>
              <a:gd name="connsiteY1" fmla="*/ 86553 h 6987141"/>
              <a:gd name="connsiteX2" fmla="*/ 7559162 w 7563979"/>
              <a:gd name="connsiteY2" fmla="*/ 85191 h 6987141"/>
              <a:gd name="connsiteX3" fmla="*/ 7563979 w 7563979"/>
              <a:gd name="connsiteY3" fmla="*/ 6987141 h 6987141"/>
              <a:gd name="connsiteX4" fmla="*/ 0 w 7563979"/>
              <a:gd name="connsiteY4" fmla="*/ 6972028 h 6987141"/>
              <a:gd name="connsiteX0" fmla="*/ 0 w 7563979"/>
              <a:gd name="connsiteY0" fmla="*/ 6972028 h 6987141"/>
              <a:gd name="connsiteX1" fmla="*/ 7436551 w 7563979"/>
              <a:gd name="connsiteY1" fmla="*/ 86553 h 6987141"/>
              <a:gd name="connsiteX2" fmla="*/ 7559162 w 7563979"/>
              <a:gd name="connsiteY2" fmla="*/ 85191 h 6987141"/>
              <a:gd name="connsiteX3" fmla="*/ 7563979 w 7563979"/>
              <a:gd name="connsiteY3" fmla="*/ 6987141 h 6987141"/>
              <a:gd name="connsiteX4" fmla="*/ 0 w 7563979"/>
              <a:gd name="connsiteY4" fmla="*/ 6972028 h 6987141"/>
              <a:gd name="connsiteX0" fmla="*/ 0 w 6979712"/>
              <a:gd name="connsiteY0" fmla="*/ 6972028 h 6987141"/>
              <a:gd name="connsiteX1" fmla="*/ 6852284 w 6979712"/>
              <a:gd name="connsiteY1" fmla="*/ 86553 h 6987141"/>
              <a:gd name="connsiteX2" fmla="*/ 6974895 w 6979712"/>
              <a:gd name="connsiteY2" fmla="*/ 85191 h 6987141"/>
              <a:gd name="connsiteX3" fmla="*/ 6979712 w 6979712"/>
              <a:gd name="connsiteY3" fmla="*/ 6987141 h 6987141"/>
              <a:gd name="connsiteX4" fmla="*/ 0 w 6979712"/>
              <a:gd name="connsiteY4" fmla="*/ 6972028 h 6987141"/>
              <a:gd name="connsiteX0" fmla="*/ 0 w 6979712"/>
              <a:gd name="connsiteY0" fmla="*/ 6972028 h 6987141"/>
              <a:gd name="connsiteX1" fmla="*/ 6852284 w 6979712"/>
              <a:gd name="connsiteY1" fmla="*/ 86553 h 6987141"/>
              <a:gd name="connsiteX2" fmla="*/ 6974895 w 6979712"/>
              <a:gd name="connsiteY2" fmla="*/ 85191 h 6987141"/>
              <a:gd name="connsiteX3" fmla="*/ 6979712 w 6979712"/>
              <a:gd name="connsiteY3" fmla="*/ 6987141 h 6987141"/>
              <a:gd name="connsiteX4" fmla="*/ 0 w 6979712"/>
              <a:gd name="connsiteY4" fmla="*/ 6972028 h 6987141"/>
              <a:gd name="connsiteX0" fmla="*/ 0 w 6839996"/>
              <a:gd name="connsiteY0" fmla="*/ 6984728 h 6987141"/>
              <a:gd name="connsiteX1" fmla="*/ 6712568 w 6839996"/>
              <a:gd name="connsiteY1" fmla="*/ 86553 h 6987141"/>
              <a:gd name="connsiteX2" fmla="*/ 6835179 w 6839996"/>
              <a:gd name="connsiteY2" fmla="*/ 85191 h 6987141"/>
              <a:gd name="connsiteX3" fmla="*/ 6839996 w 6839996"/>
              <a:gd name="connsiteY3" fmla="*/ 6987141 h 6987141"/>
              <a:gd name="connsiteX4" fmla="*/ 0 w 6839996"/>
              <a:gd name="connsiteY4" fmla="*/ 6984728 h 6987141"/>
              <a:gd name="connsiteX0" fmla="*/ 0 w 6839996"/>
              <a:gd name="connsiteY0" fmla="*/ 6984728 h 6987141"/>
              <a:gd name="connsiteX1" fmla="*/ 6712568 w 6839996"/>
              <a:gd name="connsiteY1" fmla="*/ 86553 h 6987141"/>
              <a:gd name="connsiteX2" fmla="*/ 6835179 w 6839996"/>
              <a:gd name="connsiteY2" fmla="*/ 85191 h 6987141"/>
              <a:gd name="connsiteX3" fmla="*/ 6839996 w 6839996"/>
              <a:gd name="connsiteY3" fmla="*/ 6987141 h 6987141"/>
              <a:gd name="connsiteX4" fmla="*/ 0 w 6839996"/>
              <a:gd name="connsiteY4" fmla="*/ 6984728 h 698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9996" h="6987141">
                <a:moveTo>
                  <a:pt x="0" y="6984728"/>
                </a:moveTo>
                <a:cubicBezTo>
                  <a:pt x="1325115" y="5580630"/>
                  <a:pt x="5419917" y="1223178"/>
                  <a:pt x="6712568" y="86553"/>
                </a:cubicBezTo>
                <a:cubicBezTo>
                  <a:pt x="6931407" y="-105871"/>
                  <a:pt x="6755438" y="82185"/>
                  <a:pt x="6835179" y="85191"/>
                </a:cubicBezTo>
                <a:cubicBezTo>
                  <a:pt x="6817088" y="1251267"/>
                  <a:pt x="6827577" y="6247278"/>
                  <a:pt x="6839996" y="6987141"/>
                </a:cubicBezTo>
                <a:lnTo>
                  <a:pt x="0" y="6984728"/>
                </a:lnTo>
                <a:close/>
              </a:path>
            </a:pathLst>
          </a:custGeom>
        </p:spPr>
      </p:pic>
      <p:grpSp>
        <p:nvGrpSpPr>
          <p:cNvPr id="28" name="Group 27">
            <a:extLst>
              <a:ext uri="{FF2B5EF4-FFF2-40B4-BE49-F238E27FC236}">
                <a16:creationId xmlns:a16="http://schemas.microsoft.com/office/drawing/2014/main" id="{2C97C412-AA68-A92A-9864-AA78249E0874}"/>
              </a:ext>
            </a:extLst>
          </p:cNvPr>
          <p:cNvGrpSpPr/>
          <p:nvPr/>
        </p:nvGrpSpPr>
        <p:grpSpPr>
          <a:xfrm>
            <a:off x="339315" y="5624404"/>
            <a:ext cx="2249010" cy="1063069"/>
            <a:chOff x="9780499" y="5541916"/>
            <a:chExt cx="2249010" cy="1063069"/>
          </a:xfrm>
        </p:grpSpPr>
        <p:sp>
          <p:nvSpPr>
            <p:cNvPr id="29" name="Rectangle 28">
              <a:extLst>
                <a:ext uri="{FF2B5EF4-FFF2-40B4-BE49-F238E27FC236}">
                  <a16:creationId xmlns:a16="http://schemas.microsoft.com/office/drawing/2014/main" id="{2A328A78-79BF-D9FB-5127-7E87F10EE06E}"/>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4789CC1D-7D61-6206-47A0-7E9E6715BB1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34" name="Picture 33" descr="A picture containing text, clipart&#10;&#10;Description automatically generated">
              <a:extLst>
                <a:ext uri="{FF2B5EF4-FFF2-40B4-BE49-F238E27FC236}">
                  <a16:creationId xmlns:a16="http://schemas.microsoft.com/office/drawing/2014/main" id="{7852233A-4FF6-AF7C-6937-3579DFFF3CF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sp>
        <p:nvSpPr>
          <p:cNvPr id="13" name="Subtitle 2">
            <a:extLst>
              <a:ext uri="{FF2B5EF4-FFF2-40B4-BE49-F238E27FC236}">
                <a16:creationId xmlns:a16="http://schemas.microsoft.com/office/drawing/2014/main" id="{7D27F9D9-C0BB-5D35-5CB2-F1AEB30334CF}"/>
              </a:ext>
            </a:extLst>
          </p:cNvPr>
          <p:cNvSpPr txBox="1">
            <a:spLocks/>
          </p:cNvSpPr>
          <p:nvPr/>
        </p:nvSpPr>
        <p:spPr>
          <a:xfrm>
            <a:off x="838494" y="3658383"/>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2"/>
                </a:solidFill>
                <a:latin typeface="Franklin Gothic Medium" panose="020B0603020102020204" pitchFamily="34" charset="0"/>
              </a:rPr>
              <a:t>Resident Response Details</a:t>
            </a:r>
          </a:p>
        </p:txBody>
      </p:sp>
    </p:spTree>
    <p:extLst>
      <p:ext uri="{BB962C8B-B14F-4D97-AF65-F5344CB8AC3E}">
        <p14:creationId xmlns:p14="http://schemas.microsoft.com/office/powerpoint/2010/main" val="81568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0000" fill="hold" grpId="0"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53000" fill="hold" grpId="0" nodeType="withEffect">
                                  <p:stCondLst>
                                    <p:cond delay="1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0-#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2" decel="60000" fill="hold" grpId="0" nodeType="withEffect">
                                  <p:stCondLst>
                                    <p:cond delay="2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900" fill="hold"/>
                                        <p:tgtEl>
                                          <p:spTgt spid="21"/>
                                        </p:tgtEl>
                                        <p:attrNameLst>
                                          <p:attrName>ppt_x</p:attrName>
                                        </p:attrNameLst>
                                      </p:cBhvr>
                                      <p:tavLst>
                                        <p:tav tm="0">
                                          <p:val>
                                            <p:strVal val="1+#ppt_w/2"/>
                                          </p:val>
                                        </p:tav>
                                        <p:tav tm="100000">
                                          <p:val>
                                            <p:strVal val="#ppt_x"/>
                                          </p:val>
                                        </p:tav>
                                      </p:tavLst>
                                    </p:anim>
                                    <p:anim calcmode="lin" valueType="num">
                                      <p:cBhvr additive="base">
                                        <p:cTn id="16" dur="9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2" decel="60000" fill="hold" grpId="0" nodeType="withEffect">
                                  <p:stCondLst>
                                    <p:cond delay="3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800" fill="hold"/>
                                        <p:tgtEl>
                                          <p:spTgt spid="22"/>
                                        </p:tgtEl>
                                        <p:attrNameLst>
                                          <p:attrName>ppt_x</p:attrName>
                                        </p:attrNameLst>
                                      </p:cBhvr>
                                      <p:tavLst>
                                        <p:tav tm="0">
                                          <p:val>
                                            <p:strVal val="1+#ppt_w/2"/>
                                          </p:val>
                                        </p:tav>
                                        <p:tav tm="100000">
                                          <p:val>
                                            <p:strVal val="#ppt_x"/>
                                          </p:val>
                                        </p:tav>
                                      </p:tavLst>
                                    </p:anim>
                                    <p:anim calcmode="lin" valueType="num">
                                      <p:cBhvr additive="base">
                                        <p:cTn id="20" dur="800" fill="hold"/>
                                        <p:tgtEl>
                                          <p:spTgt spid="22"/>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110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6" presetClass="emph" presetSubtype="0" decel="75000" autoRev="1" fill="hold" nodeType="withEffect">
                                  <p:stCondLst>
                                    <p:cond delay="1500"/>
                                  </p:stCondLst>
                                  <p:childTnLst>
                                    <p:animScale>
                                      <p:cBhvr>
                                        <p:cTn id="27" dur="300" fill="hold"/>
                                        <p:tgtEl>
                                          <p:spTgt spid="6"/>
                                        </p:tgtEl>
                                      </p:cBhvr>
                                      <p:by x="110000" y="110000"/>
                                    </p:animScale>
                                  </p:childTnLst>
                                </p:cTn>
                              </p:par>
                              <p:par>
                                <p:cTn id="28" presetID="53" presetClass="entr" presetSubtype="16" fill="hold" nodeType="withEffect">
                                  <p:stCondLst>
                                    <p:cond delay="110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par>
                                <p:cTn id="33" presetID="6" presetClass="emph" presetSubtype="0" decel="75000" autoRev="1" fill="hold" nodeType="withEffect">
                                  <p:stCondLst>
                                    <p:cond delay="1450"/>
                                  </p:stCondLst>
                                  <p:childTnLst>
                                    <p:animScale>
                                      <p:cBhvr>
                                        <p:cTn id="34" dur="300" fill="hold"/>
                                        <p:tgtEl>
                                          <p:spTgt spid="7"/>
                                        </p:tgtEl>
                                      </p:cBhvr>
                                      <p:by x="110000" y="110000"/>
                                    </p:animScale>
                                  </p:childTnLst>
                                </p:cTn>
                              </p:par>
                              <p:par>
                                <p:cTn id="35" presetID="53" presetClass="entr" presetSubtype="16" fill="hold" nodeType="withEffect">
                                  <p:stCondLst>
                                    <p:cond delay="115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6" presetClass="emph" presetSubtype="0" decel="75000" autoRev="1" fill="hold" nodeType="withEffect">
                                  <p:stCondLst>
                                    <p:cond delay="1500"/>
                                  </p:stCondLst>
                                  <p:childTnLst>
                                    <p:animScale>
                                      <p:cBhvr>
                                        <p:cTn id="41" dur="300" fill="hold"/>
                                        <p:tgtEl>
                                          <p:spTgt spid="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 name="Rectangle 1">
            <a:extLst>
              <a:ext uri="{FF2B5EF4-FFF2-40B4-BE49-F238E27FC236}">
                <a16:creationId xmlns:a16="http://schemas.microsoft.com/office/drawing/2014/main" id="{0A2DC66A-CB5F-4377-9572-B79666E47C96}"/>
              </a:ext>
            </a:extLst>
          </p:cNvPr>
          <p:cNvSpPr/>
          <p:nvPr/>
        </p:nvSpPr>
        <p:spPr>
          <a:xfrm>
            <a:off x="1573265" y="204551"/>
            <a:ext cx="9045469" cy="871392"/>
          </a:xfrm>
          <a:prstGeom prst="rect">
            <a:avLst/>
          </a:prstGeom>
        </p:spPr>
        <p:txBody>
          <a:bodyPr wrap="square">
            <a:normAutofit/>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Resident Response Details</a:t>
            </a:r>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397879" y="1184774"/>
            <a:ext cx="9544797" cy="3110457"/>
          </a:xfrm>
          <a:prstGeom prst="rect">
            <a:avLst/>
          </a:prstGeom>
          <a:noFill/>
        </p:spPr>
        <p:txBody>
          <a:bodyPr wrap="square" rtlCol="0">
            <a:normAutofit/>
          </a:bodyPr>
          <a:lstStyle/>
          <a:p>
            <a:pPr algn="ct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Q9.  All things considered, how satisfied are you with living in Windsor Heights?</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grpSp>
        <p:nvGrpSpPr>
          <p:cNvPr id="18" name="Group 17">
            <a:extLst>
              <a:ext uri="{FF2B5EF4-FFF2-40B4-BE49-F238E27FC236}">
                <a16:creationId xmlns:a16="http://schemas.microsoft.com/office/drawing/2014/main" id="{54B08368-7AAD-18FD-8084-0EB9FBB2B47A}"/>
              </a:ext>
            </a:extLst>
          </p:cNvPr>
          <p:cNvGrpSpPr/>
          <p:nvPr/>
        </p:nvGrpSpPr>
        <p:grpSpPr>
          <a:xfrm>
            <a:off x="9780499" y="5541916"/>
            <a:ext cx="2249010" cy="1063069"/>
            <a:chOff x="9780499" y="5541916"/>
            <a:chExt cx="2249010" cy="1063069"/>
          </a:xfrm>
        </p:grpSpPr>
        <p:sp>
          <p:nvSpPr>
            <p:cNvPr id="19" name="Rectangle 18">
              <a:extLst>
                <a:ext uri="{FF2B5EF4-FFF2-40B4-BE49-F238E27FC236}">
                  <a16:creationId xmlns:a16="http://schemas.microsoft.com/office/drawing/2014/main" id="{A2C67FF0-A122-571F-4929-392D5C6BE6E2}"/>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4EEC7244-C865-81C2-B468-47A39A6288D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28" name="Picture 27" descr="A picture containing text, clipart&#10;&#10;Description automatically generated">
              <a:extLst>
                <a:ext uri="{FF2B5EF4-FFF2-40B4-BE49-F238E27FC236}">
                  <a16:creationId xmlns:a16="http://schemas.microsoft.com/office/drawing/2014/main" id="{2F7EAF9B-060E-D8BE-BBC5-EED9C68D5A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sp>
        <p:nvSpPr>
          <p:cNvPr id="4" name="Rectangle 3">
            <a:extLst>
              <a:ext uri="{FF2B5EF4-FFF2-40B4-BE49-F238E27FC236}">
                <a16:creationId xmlns:a16="http://schemas.microsoft.com/office/drawing/2014/main" id="{642918A5-EB80-A5D5-8A3E-DD510C7F576A}"/>
              </a:ext>
            </a:extLst>
          </p:cNvPr>
          <p:cNvSpPr/>
          <p:nvPr/>
        </p:nvSpPr>
        <p:spPr>
          <a:xfrm>
            <a:off x="3466694" y="2967335"/>
            <a:ext cx="5258620" cy="923330"/>
          </a:xfrm>
          <a:prstGeom prst="rect">
            <a:avLst/>
          </a:prstGeom>
          <a:noFill/>
        </p:spPr>
        <p:txBody>
          <a:bodyPr wrap="none" lIns="91440" tIns="45720" rIns="91440" bIns="45720">
            <a:spAutoFit/>
          </a:bodyPr>
          <a:lstStyle/>
          <a:p>
            <a:pPr algn="ctr"/>
            <a:r>
              <a:rPr lang="en-US" sz="5400" b="0" cap="none" spc="0" dirty="0" err="1">
                <a:ln w="0"/>
                <a:solidFill>
                  <a:schemeClr val="accent1"/>
                </a:solidFill>
                <a:effectLst>
                  <a:outerShdw blurRad="38100" dist="25400" dir="5400000" algn="ctr" rotWithShape="0">
                    <a:srgbClr val="6E747A">
                      <a:alpha val="43000"/>
                    </a:srgbClr>
                  </a:outerShdw>
                </a:effectLst>
              </a:rPr>
              <a:t>CSAT</a:t>
            </a:r>
            <a:r>
              <a:rPr lang="en-US" sz="5400" b="0" cap="none" spc="0" dirty="0">
                <a:ln w="0"/>
                <a:solidFill>
                  <a:schemeClr val="accent1"/>
                </a:solidFill>
                <a:effectLst>
                  <a:outerShdw blurRad="38100" dist="25400" dir="5400000" algn="ctr" rotWithShape="0">
                    <a:srgbClr val="6E747A">
                      <a:alpha val="43000"/>
                    </a:srgbClr>
                  </a:outerShdw>
                </a:effectLst>
              </a:rPr>
              <a:t> SCORE:  80%</a:t>
            </a:r>
          </a:p>
        </p:txBody>
      </p:sp>
      <p:sp>
        <p:nvSpPr>
          <p:cNvPr id="9" name="TextBox 8">
            <a:extLst>
              <a:ext uri="{FF2B5EF4-FFF2-40B4-BE49-F238E27FC236}">
                <a16:creationId xmlns:a16="http://schemas.microsoft.com/office/drawing/2014/main" id="{D9BB98E1-C1EA-8559-76FF-CB5DDF947947}"/>
              </a:ext>
            </a:extLst>
          </p:cNvPr>
          <p:cNvSpPr txBox="1"/>
          <p:nvPr/>
        </p:nvSpPr>
        <p:spPr>
          <a:xfrm>
            <a:off x="2637722" y="4510836"/>
            <a:ext cx="6206440" cy="1684502"/>
          </a:xfrm>
          <a:prstGeom prst="rect">
            <a:avLst/>
          </a:prstGeom>
          <a:noFill/>
        </p:spPr>
        <p:txBody>
          <a:bodyPr wrap="square" rtlCol="0">
            <a:normAutofit fontScale="70000" lnSpcReduction="20000"/>
          </a:bodyPr>
          <a:lstStyle/>
          <a:p>
            <a:pPr algn="ctr"/>
            <a:r>
              <a:rPr lang="en-US" sz="3200" i="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a:t>
            </a:r>
            <a:r>
              <a:rPr lang="en-US" sz="3200" i="1" dirty="0">
                <a:solidFill>
                  <a:schemeClr val="accent1">
                    <a:lumMod val="50000"/>
                  </a:schemeClr>
                </a:solidFill>
                <a:latin typeface="Franklin Gothic Book" panose="020B0503020102020204" pitchFamily="34" charset="0"/>
              </a:rPr>
              <a:t>The American Customer Satisfaction Index (</a:t>
            </a:r>
            <a:r>
              <a:rPr lang="en-US" sz="3200" i="1" dirty="0" err="1">
                <a:solidFill>
                  <a:schemeClr val="accent1">
                    <a:lumMod val="50000"/>
                  </a:schemeClr>
                </a:solidFill>
                <a:latin typeface="Franklin Gothic Book" panose="020B0503020102020204" pitchFamily="34" charset="0"/>
              </a:rPr>
              <a:t>ACSI</a:t>
            </a:r>
            <a:r>
              <a:rPr lang="en-US" sz="3200" i="1" dirty="0">
                <a:solidFill>
                  <a:schemeClr val="accent1">
                    <a:lumMod val="50000"/>
                  </a:schemeClr>
                </a:solidFill>
                <a:latin typeface="Franklin Gothic Book" panose="020B0503020102020204" pitchFamily="34" charset="0"/>
              </a:rPr>
              <a:t>) measures average </a:t>
            </a:r>
            <a:r>
              <a:rPr lang="en-US" sz="3200" i="1" dirty="0" err="1">
                <a:solidFill>
                  <a:schemeClr val="accent1">
                    <a:lumMod val="50000"/>
                  </a:schemeClr>
                </a:solidFill>
                <a:latin typeface="Franklin Gothic Book" panose="020B0503020102020204" pitchFamily="34" charset="0"/>
              </a:rPr>
              <a:t>CSAT</a:t>
            </a:r>
            <a:r>
              <a:rPr lang="en-US" sz="3200" i="1" dirty="0">
                <a:solidFill>
                  <a:schemeClr val="accent1">
                    <a:lumMod val="50000"/>
                  </a:schemeClr>
                </a:solidFill>
                <a:latin typeface="Franklin Gothic Book" panose="020B0503020102020204" pitchFamily="34" charset="0"/>
              </a:rPr>
              <a:t> scores across 10 different industries. According to its 2020 data, if you’re scoring over 80% then no matter what industry your business is in, you’re doing really well</a:t>
            </a:r>
            <a:r>
              <a:rPr lang="en-US" sz="3200" i="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a:t>
            </a:r>
            <a:endParaRPr lang="en-US" sz="4000" i="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spTree>
    <p:extLst>
      <p:ext uri="{BB962C8B-B14F-4D97-AF65-F5344CB8AC3E}">
        <p14:creationId xmlns:p14="http://schemas.microsoft.com/office/powerpoint/2010/main" val="3418392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 name="Rectangle 1">
            <a:extLst>
              <a:ext uri="{FF2B5EF4-FFF2-40B4-BE49-F238E27FC236}">
                <a16:creationId xmlns:a16="http://schemas.microsoft.com/office/drawing/2014/main" id="{0A2DC66A-CB5F-4377-9572-B79666E47C96}"/>
              </a:ext>
            </a:extLst>
          </p:cNvPr>
          <p:cNvSpPr/>
          <p:nvPr/>
        </p:nvSpPr>
        <p:spPr>
          <a:xfrm>
            <a:off x="1573265" y="204551"/>
            <a:ext cx="9045469" cy="871392"/>
          </a:xfrm>
          <a:prstGeom prst="rect">
            <a:avLst/>
          </a:prstGeom>
        </p:spPr>
        <p:txBody>
          <a:bodyPr wrap="square">
            <a:normAutofit/>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Resident Response Details</a:t>
            </a:r>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308713" y="1252324"/>
            <a:ext cx="9544797" cy="1323333"/>
          </a:xfrm>
          <a:prstGeom prst="rect">
            <a:avLst/>
          </a:prstGeom>
          <a:noFill/>
        </p:spPr>
        <p:txBody>
          <a:bodyPr wrap="square" rtlCol="0">
            <a:normAutofit/>
          </a:bodyPr>
          <a:lstStyle/>
          <a:p>
            <a:pPr algn="ct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Q10.  How well is Windsor Heights doing meeting your expectations?</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pic>
        <p:nvPicPr>
          <p:cNvPr id="9" name="Picture 8" descr="Diagram&#10;&#10;Description automatically generated">
            <a:extLst>
              <a:ext uri="{FF2B5EF4-FFF2-40B4-BE49-F238E27FC236}">
                <a16:creationId xmlns:a16="http://schemas.microsoft.com/office/drawing/2014/main" id="{B5CEB5E4-4024-44CD-DB4F-F0F709369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3570" y="2341611"/>
            <a:ext cx="8346471" cy="3632366"/>
          </a:xfrm>
          <a:prstGeom prst="rect">
            <a:avLst/>
          </a:prstGeom>
          <a:ln>
            <a:solidFill>
              <a:schemeClr val="accent1"/>
            </a:solidFill>
          </a:ln>
        </p:spPr>
      </p:pic>
      <p:grpSp>
        <p:nvGrpSpPr>
          <p:cNvPr id="18" name="Group 17">
            <a:extLst>
              <a:ext uri="{FF2B5EF4-FFF2-40B4-BE49-F238E27FC236}">
                <a16:creationId xmlns:a16="http://schemas.microsoft.com/office/drawing/2014/main" id="{C19331CE-E745-BA0D-EA23-DF7B719FF026}"/>
              </a:ext>
            </a:extLst>
          </p:cNvPr>
          <p:cNvGrpSpPr/>
          <p:nvPr/>
        </p:nvGrpSpPr>
        <p:grpSpPr>
          <a:xfrm>
            <a:off x="9780499" y="5541916"/>
            <a:ext cx="2249010" cy="1063069"/>
            <a:chOff x="9780499" y="5541916"/>
            <a:chExt cx="2249010" cy="1063069"/>
          </a:xfrm>
        </p:grpSpPr>
        <p:sp>
          <p:nvSpPr>
            <p:cNvPr id="19" name="Rectangle 18">
              <a:extLst>
                <a:ext uri="{FF2B5EF4-FFF2-40B4-BE49-F238E27FC236}">
                  <a16:creationId xmlns:a16="http://schemas.microsoft.com/office/drawing/2014/main" id="{8ABFB153-42A7-C37C-8943-E56E1FB1EB3F}"/>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6A2A8B5C-EC13-589C-1026-9EA5B3AE831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28" name="Picture 27" descr="A picture containing text, clipart&#10;&#10;Description automatically generated">
              <a:extLst>
                <a:ext uri="{FF2B5EF4-FFF2-40B4-BE49-F238E27FC236}">
                  <a16:creationId xmlns:a16="http://schemas.microsoft.com/office/drawing/2014/main" id="{C72849B9-2B10-A60A-937E-6CA9A4E0152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cxnSp>
        <p:nvCxnSpPr>
          <p:cNvPr id="13" name="Straight Connector 12">
            <a:extLst>
              <a:ext uri="{FF2B5EF4-FFF2-40B4-BE49-F238E27FC236}">
                <a16:creationId xmlns:a16="http://schemas.microsoft.com/office/drawing/2014/main" id="{4485992E-5AE4-35A6-8921-C0360B0ECBC4}"/>
              </a:ext>
            </a:extLst>
          </p:cNvPr>
          <p:cNvCxnSpPr>
            <a:cxnSpLocks/>
          </p:cNvCxnSpPr>
          <p:nvPr/>
        </p:nvCxnSpPr>
        <p:spPr>
          <a:xfrm flipV="1">
            <a:off x="5913056" y="3000389"/>
            <a:ext cx="295817" cy="9447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009792B-8EF3-37DA-4F7C-766DC3118304}"/>
              </a:ext>
            </a:extLst>
          </p:cNvPr>
          <p:cNvCxnSpPr>
            <a:cxnSpLocks/>
          </p:cNvCxnSpPr>
          <p:nvPr/>
        </p:nvCxnSpPr>
        <p:spPr>
          <a:xfrm flipH="1" flipV="1">
            <a:off x="4407809" y="3804673"/>
            <a:ext cx="1261641" cy="330391"/>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07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 name="Rectangle 1">
            <a:extLst>
              <a:ext uri="{FF2B5EF4-FFF2-40B4-BE49-F238E27FC236}">
                <a16:creationId xmlns:a16="http://schemas.microsoft.com/office/drawing/2014/main" id="{0A2DC66A-CB5F-4377-9572-B79666E47C96}"/>
              </a:ext>
            </a:extLst>
          </p:cNvPr>
          <p:cNvSpPr/>
          <p:nvPr/>
        </p:nvSpPr>
        <p:spPr>
          <a:xfrm>
            <a:off x="1573265" y="204551"/>
            <a:ext cx="9045469" cy="871392"/>
          </a:xfrm>
          <a:prstGeom prst="rect">
            <a:avLst/>
          </a:prstGeom>
        </p:spPr>
        <p:txBody>
          <a:bodyPr wrap="square">
            <a:normAutofit/>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Resident Response Details</a:t>
            </a:r>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308713" y="1252324"/>
            <a:ext cx="9544797" cy="1323333"/>
          </a:xfrm>
          <a:prstGeom prst="rect">
            <a:avLst/>
          </a:prstGeom>
          <a:noFill/>
        </p:spPr>
        <p:txBody>
          <a:bodyPr wrap="square" rtlCol="0">
            <a:normAutofit/>
          </a:bodyPr>
          <a:lstStyle/>
          <a:p>
            <a:pPr algn="ct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Q11.  How satisfied are you with services provided by the City of Windsor Heights?</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grpSp>
        <p:nvGrpSpPr>
          <p:cNvPr id="34" name="Group 33">
            <a:extLst>
              <a:ext uri="{FF2B5EF4-FFF2-40B4-BE49-F238E27FC236}">
                <a16:creationId xmlns:a16="http://schemas.microsoft.com/office/drawing/2014/main" id="{104F40BF-2CA9-0193-1840-2DE1E2752EB8}"/>
              </a:ext>
            </a:extLst>
          </p:cNvPr>
          <p:cNvGrpSpPr/>
          <p:nvPr/>
        </p:nvGrpSpPr>
        <p:grpSpPr>
          <a:xfrm>
            <a:off x="2174022" y="2351939"/>
            <a:ext cx="7739462" cy="3422833"/>
            <a:chOff x="2158966" y="2222488"/>
            <a:chExt cx="7739462" cy="3422833"/>
          </a:xfrm>
        </p:grpSpPr>
        <p:pic>
          <p:nvPicPr>
            <p:cNvPr id="15" name="Picture 14" descr="Diagram&#10;&#10;Description automatically generated">
              <a:extLst>
                <a:ext uri="{FF2B5EF4-FFF2-40B4-BE49-F238E27FC236}">
                  <a16:creationId xmlns:a16="http://schemas.microsoft.com/office/drawing/2014/main" id="{3A906CA3-0D54-17CF-D5B2-D97C1F4AF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966" y="2222488"/>
              <a:ext cx="7739462" cy="3422833"/>
            </a:xfrm>
            <a:prstGeom prst="rect">
              <a:avLst/>
            </a:prstGeom>
            <a:ln w="28575">
              <a:solidFill>
                <a:schemeClr val="accent1"/>
              </a:solidFill>
            </a:ln>
          </p:spPr>
        </p:pic>
        <p:cxnSp>
          <p:nvCxnSpPr>
            <p:cNvPr id="13" name="Straight Connector 12">
              <a:extLst>
                <a:ext uri="{FF2B5EF4-FFF2-40B4-BE49-F238E27FC236}">
                  <a16:creationId xmlns:a16="http://schemas.microsoft.com/office/drawing/2014/main" id="{4485992E-5AE4-35A6-8921-C0360B0ECBC4}"/>
                </a:ext>
              </a:extLst>
            </p:cNvPr>
            <p:cNvCxnSpPr>
              <a:cxnSpLocks/>
            </p:cNvCxnSpPr>
            <p:nvPr/>
          </p:nvCxnSpPr>
          <p:spPr>
            <a:xfrm flipV="1">
              <a:off x="5905236" y="3429000"/>
              <a:ext cx="696515" cy="34302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D099477-EF6E-E140-7513-B4CB826A2870}"/>
                </a:ext>
              </a:extLst>
            </p:cNvPr>
            <p:cNvCxnSpPr>
              <a:cxnSpLocks/>
            </p:cNvCxnSpPr>
            <p:nvPr/>
          </p:nvCxnSpPr>
          <p:spPr>
            <a:xfrm>
              <a:off x="4693572" y="3451130"/>
              <a:ext cx="733670" cy="283610"/>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C19331CE-E745-BA0D-EA23-DF7B719FF026}"/>
              </a:ext>
            </a:extLst>
          </p:cNvPr>
          <p:cNvGrpSpPr/>
          <p:nvPr/>
        </p:nvGrpSpPr>
        <p:grpSpPr>
          <a:xfrm>
            <a:off x="9764896" y="5178914"/>
            <a:ext cx="2249010" cy="1063069"/>
            <a:chOff x="9780499" y="5541916"/>
            <a:chExt cx="2249010" cy="1063069"/>
          </a:xfrm>
        </p:grpSpPr>
        <p:sp>
          <p:nvSpPr>
            <p:cNvPr id="19" name="Rectangle 18">
              <a:extLst>
                <a:ext uri="{FF2B5EF4-FFF2-40B4-BE49-F238E27FC236}">
                  <a16:creationId xmlns:a16="http://schemas.microsoft.com/office/drawing/2014/main" id="{8ABFB153-42A7-C37C-8943-E56E1FB1EB3F}"/>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6A2A8B5C-EC13-589C-1026-9EA5B3AE831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28" name="Picture 27" descr="A picture containing text, clipart&#10;&#10;Description automatically generated">
              <a:extLst>
                <a:ext uri="{FF2B5EF4-FFF2-40B4-BE49-F238E27FC236}">
                  <a16:creationId xmlns:a16="http://schemas.microsoft.com/office/drawing/2014/main" id="{C72849B9-2B10-A60A-937E-6CA9A4E0152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178237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 name="Rectangle 1">
            <a:extLst>
              <a:ext uri="{FF2B5EF4-FFF2-40B4-BE49-F238E27FC236}">
                <a16:creationId xmlns:a16="http://schemas.microsoft.com/office/drawing/2014/main" id="{0A2DC66A-CB5F-4377-9572-B79666E47C96}"/>
              </a:ext>
            </a:extLst>
          </p:cNvPr>
          <p:cNvSpPr/>
          <p:nvPr/>
        </p:nvSpPr>
        <p:spPr>
          <a:xfrm>
            <a:off x="1573265" y="204551"/>
            <a:ext cx="9045469" cy="871392"/>
          </a:xfrm>
          <a:prstGeom prst="rect">
            <a:avLst/>
          </a:prstGeom>
        </p:spPr>
        <p:txBody>
          <a:bodyPr wrap="square">
            <a:normAutofit/>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Resident Response Details</a:t>
            </a:r>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308713" y="1252324"/>
            <a:ext cx="9544797" cy="1323333"/>
          </a:xfrm>
          <a:prstGeom prst="rect">
            <a:avLst/>
          </a:prstGeom>
          <a:noFill/>
        </p:spPr>
        <p:txBody>
          <a:bodyPr wrap="square" rtlCol="0">
            <a:normAutofit/>
          </a:bodyPr>
          <a:lstStyle/>
          <a:p>
            <a:pPr algn="ct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Q12.  What do you like most about Windsor Heights?</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pic>
        <p:nvPicPr>
          <p:cNvPr id="16" name="Picture 15" descr="Graphical user interface, text, application&#10;&#10;Description automatically generated with medium confidence">
            <a:extLst>
              <a:ext uri="{FF2B5EF4-FFF2-40B4-BE49-F238E27FC236}">
                <a16:creationId xmlns:a16="http://schemas.microsoft.com/office/drawing/2014/main" id="{E455D726-DBCB-604B-D051-35AE2F93FC8B}"/>
              </a:ext>
            </a:extLst>
          </p:cNvPr>
          <p:cNvPicPr>
            <a:picLocks noChangeAspect="1"/>
          </p:cNvPicPr>
          <p:nvPr/>
        </p:nvPicPr>
        <p:blipFill rotWithShape="1">
          <a:blip r:embed="rId3">
            <a:extLst>
              <a:ext uri="{28A0092B-C50C-407E-A947-70E740481C1C}">
                <a14:useLocalDpi xmlns:a14="http://schemas.microsoft.com/office/drawing/2010/main" val="0"/>
              </a:ext>
            </a:extLst>
          </a:blip>
          <a:srcRect l="1550"/>
          <a:stretch/>
        </p:blipFill>
        <p:spPr>
          <a:xfrm>
            <a:off x="1619077" y="1913990"/>
            <a:ext cx="8999657" cy="4686758"/>
          </a:xfrm>
          <a:prstGeom prst="rect">
            <a:avLst/>
          </a:prstGeom>
          <a:ln w="38100">
            <a:solidFill>
              <a:schemeClr val="accent1"/>
            </a:solidFill>
          </a:ln>
        </p:spPr>
      </p:pic>
    </p:spTree>
    <p:extLst>
      <p:ext uri="{BB962C8B-B14F-4D97-AF65-F5344CB8AC3E}">
        <p14:creationId xmlns:p14="http://schemas.microsoft.com/office/powerpoint/2010/main" val="3376196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 name="Rectangle 1">
            <a:extLst>
              <a:ext uri="{FF2B5EF4-FFF2-40B4-BE49-F238E27FC236}">
                <a16:creationId xmlns:a16="http://schemas.microsoft.com/office/drawing/2014/main" id="{0A2DC66A-CB5F-4377-9572-B79666E47C96}"/>
              </a:ext>
            </a:extLst>
          </p:cNvPr>
          <p:cNvSpPr/>
          <p:nvPr/>
        </p:nvSpPr>
        <p:spPr>
          <a:xfrm>
            <a:off x="1573265" y="204551"/>
            <a:ext cx="9045469" cy="871392"/>
          </a:xfrm>
          <a:prstGeom prst="rect">
            <a:avLst/>
          </a:prstGeom>
        </p:spPr>
        <p:txBody>
          <a:bodyPr wrap="square">
            <a:normAutofit/>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Resident Response Details</a:t>
            </a:r>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308713" y="1252324"/>
            <a:ext cx="9544797" cy="1323333"/>
          </a:xfrm>
          <a:prstGeom prst="rect">
            <a:avLst/>
          </a:prstGeom>
          <a:noFill/>
        </p:spPr>
        <p:txBody>
          <a:bodyPr wrap="square" rtlCol="0">
            <a:normAutofit/>
          </a:bodyPr>
          <a:lstStyle/>
          <a:p>
            <a:pPr algn="ct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Q13.  What are your biggest concerns about Windsor Heights as we continue to grow and change?</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pic>
        <p:nvPicPr>
          <p:cNvPr id="9" name="Picture 8" descr="Graphical user interface, text, application, email&#10;&#10;Description automatically generated">
            <a:extLst>
              <a:ext uri="{FF2B5EF4-FFF2-40B4-BE49-F238E27FC236}">
                <a16:creationId xmlns:a16="http://schemas.microsoft.com/office/drawing/2014/main" id="{E461DD09-DA23-0130-0C38-D08B1DA9A1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367" y="2802410"/>
            <a:ext cx="10192243" cy="3498079"/>
          </a:xfrm>
          <a:prstGeom prst="rect">
            <a:avLst/>
          </a:prstGeom>
          <a:ln w="38100">
            <a:solidFill>
              <a:schemeClr val="accent1"/>
            </a:solidFill>
          </a:ln>
        </p:spPr>
      </p:pic>
    </p:spTree>
    <p:extLst>
      <p:ext uri="{BB962C8B-B14F-4D97-AF65-F5344CB8AC3E}">
        <p14:creationId xmlns:p14="http://schemas.microsoft.com/office/powerpoint/2010/main" val="3688419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 name="Rectangle 1">
            <a:extLst>
              <a:ext uri="{FF2B5EF4-FFF2-40B4-BE49-F238E27FC236}">
                <a16:creationId xmlns:a16="http://schemas.microsoft.com/office/drawing/2014/main" id="{0A2DC66A-CB5F-4377-9572-B79666E47C96}"/>
              </a:ext>
            </a:extLst>
          </p:cNvPr>
          <p:cNvSpPr/>
          <p:nvPr/>
        </p:nvSpPr>
        <p:spPr>
          <a:xfrm>
            <a:off x="1573265" y="204551"/>
            <a:ext cx="9045469" cy="871392"/>
          </a:xfrm>
          <a:prstGeom prst="rect">
            <a:avLst/>
          </a:prstGeom>
        </p:spPr>
        <p:txBody>
          <a:bodyPr wrap="square">
            <a:normAutofit/>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Resident Response Details</a:t>
            </a:r>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308713" y="1252324"/>
            <a:ext cx="9544797" cy="1323333"/>
          </a:xfrm>
          <a:prstGeom prst="rect">
            <a:avLst/>
          </a:prstGeom>
          <a:noFill/>
        </p:spPr>
        <p:txBody>
          <a:bodyPr wrap="square" rtlCol="0">
            <a:normAutofit fontScale="92500" lnSpcReduction="20000"/>
          </a:bodyPr>
          <a:lstStyle/>
          <a:p>
            <a:pPr algn="ct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Q15.  What are the top 5 essential changes you feel are important for Windsor Heights to thrive in the next 10 years?</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sp>
        <p:nvSpPr>
          <p:cNvPr id="14" name="TextBox 13">
            <a:extLst>
              <a:ext uri="{FF2B5EF4-FFF2-40B4-BE49-F238E27FC236}">
                <a16:creationId xmlns:a16="http://schemas.microsoft.com/office/drawing/2014/main" id="{3FF556BF-7078-0003-841C-00D524939D4D}"/>
              </a:ext>
            </a:extLst>
          </p:cNvPr>
          <p:cNvSpPr txBox="1"/>
          <p:nvPr/>
        </p:nvSpPr>
        <p:spPr>
          <a:xfrm>
            <a:off x="1387221" y="2594615"/>
            <a:ext cx="9544797" cy="3277693"/>
          </a:xfrm>
          <a:prstGeom prst="rect">
            <a:avLst/>
          </a:prstGeom>
          <a:noFill/>
        </p:spPr>
        <p:txBody>
          <a:bodyPr wrap="square" rtlCol="0">
            <a:normAutofit fontScale="92500" lnSpcReduction="10000"/>
          </a:bodyPr>
          <a:lstStyle/>
          <a:p>
            <a:r>
              <a:rPr lang="en-US" sz="40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Improved Streets/Roads 			57%</a:t>
            </a:r>
          </a:p>
          <a:p>
            <a:r>
              <a:rPr lang="en-US" sz="40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Restaurant/Dining Options			54%</a:t>
            </a:r>
          </a:p>
          <a:p>
            <a:r>
              <a:rPr lang="en-US" sz="40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A Connected Sidewalk Network		40%</a:t>
            </a:r>
          </a:p>
          <a:p>
            <a:r>
              <a:rPr lang="en-US" sz="40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Greater Diversity of Shopping </a:t>
            </a:r>
          </a:p>
          <a:p>
            <a:r>
              <a:rPr lang="en-US" sz="40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and Retail Stores					37%</a:t>
            </a:r>
          </a:p>
          <a:p>
            <a:r>
              <a:rPr lang="en-US" sz="40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Improved Parks and Trails			37%</a:t>
            </a:r>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spTree>
    <p:extLst>
      <p:ext uri="{BB962C8B-B14F-4D97-AF65-F5344CB8AC3E}">
        <p14:creationId xmlns:p14="http://schemas.microsoft.com/office/powerpoint/2010/main" val="2393813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A312461-0469-429F-B9AD-C5DF2FE5E5A0}"/>
              </a:ext>
            </a:extLst>
          </p:cNvPr>
          <p:cNvGrpSpPr/>
          <p:nvPr/>
        </p:nvGrpSpPr>
        <p:grpSpPr>
          <a:xfrm>
            <a:off x="9143460" y="-1736066"/>
            <a:ext cx="6448957" cy="3265234"/>
            <a:chOff x="9143460" y="-1736066"/>
            <a:chExt cx="6448957" cy="3265234"/>
          </a:xfrm>
        </p:grpSpPr>
        <p:sp>
          <p:nvSpPr>
            <p:cNvPr id="27" name="Parallelogram 2">
              <a:extLst>
                <a:ext uri="{FF2B5EF4-FFF2-40B4-BE49-F238E27FC236}">
                  <a16:creationId xmlns:a16="http://schemas.microsoft.com/office/drawing/2014/main" id="{14BC92DA-4190-4FDD-96A2-EC4F41FB6892}"/>
                </a:ext>
              </a:extLst>
            </p:cNvPr>
            <p:cNvSpPr/>
            <p:nvPr/>
          </p:nvSpPr>
          <p:spPr>
            <a:xfrm rot="19275324">
              <a:off x="9143460" y="346533"/>
              <a:ext cx="3731157" cy="1182635"/>
            </a:xfrm>
            <a:custGeom>
              <a:avLst/>
              <a:gdLst>
                <a:gd name="connsiteX0" fmla="*/ 0 w 3536302"/>
                <a:gd name="connsiteY0" fmla="*/ 1073020 h 1073020"/>
                <a:gd name="connsiteX1" fmla="*/ 268255 w 3536302"/>
                <a:gd name="connsiteY1" fmla="*/ 0 h 1073020"/>
                <a:gd name="connsiteX2" fmla="*/ 3536302 w 3536302"/>
                <a:gd name="connsiteY2" fmla="*/ 0 h 1073020"/>
                <a:gd name="connsiteX3" fmla="*/ 3268047 w 3536302"/>
                <a:gd name="connsiteY3" fmla="*/ 1073020 h 1073020"/>
                <a:gd name="connsiteX4" fmla="*/ 0 w 3536302"/>
                <a:gd name="connsiteY4" fmla="*/ 1073020 h 1073020"/>
                <a:gd name="connsiteX0" fmla="*/ 0 w 3268047"/>
                <a:gd name="connsiteY0" fmla="*/ 1075622 h 1075622"/>
                <a:gd name="connsiteX1" fmla="*/ 268255 w 3268047"/>
                <a:gd name="connsiteY1" fmla="*/ 2602 h 1075622"/>
                <a:gd name="connsiteX2" fmla="*/ 3005037 w 3268047"/>
                <a:gd name="connsiteY2" fmla="*/ 0 h 1075622"/>
                <a:gd name="connsiteX3" fmla="*/ 3268047 w 3268047"/>
                <a:gd name="connsiteY3" fmla="*/ 1075622 h 1075622"/>
                <a:gd name="connsiteX4" fmla="*/ 0 w 3268047"/>
                <a:gd name="connsiteY4" fmla="*/ 1075622 h 1075622"/>
                <a:gd name="connsiteX0" fmla="*/ 0 w 3268047"/>
                <a:gd name="connsiteY0" fmla="*/ 1073929 h 1073929"/>
                <a:gd name="connsiteX1" fmla="*/ 268255 w 3268047"/>
                <a:gd name="connsiteY1" fmla="*/ 909 h 1073929"/>
                <a:gd name="connsiteX2" fmla="*/ 2952222 w 3268047"/>
                <a:gd name="connsiteY2" fmla="*/ 0 h 1073929"/>
                <a:gd name="connsiteX3" fmla="*/ 3268047 w 3268047"/>
                <a:gd name="connsiteY3" fmla="*/ 1073929 h 1073929"/>
                <a:gd name="connsiteX4" fmla="*/ 0 w 3268047"/>
                <a:gd name="connsiteY4" fmla="*/ 1073929 h 1073929"/>
                <a:gd name="connsiteX0" fmla="*/ 0 w 3340540"/>
                <a:gd name="connsiteY0" fmla="*/ 1073929 h 1073929"/>
                <a:gd name="connsiteX1" fmla="*/ 268255 w 3340540"/>
                <a:gd name="connsiteY1" fmla="*/ 909 h 1073929"/>
                <a:gd name="connsiteX2" fmla="*/ 2952222 w 3340540"/>
                <a:gd name="connsiteY2" fmla="*/ 0 h 1073929"/>
                <a:gd name="connsiteX3" fmla="*/ 3340540 w 3340540"/>
                <a:gd name="connsiteY3" fmla="*/ 453430 h 1073929"/>
                <a:gd name="connsiteX4" fmla="*/ 3268047 w 3340540"/>
                <a:gd name="connsiteY4" fmla="*/ 1073929 h 1073929"/>
                <a:gd name="connsiteX5" fmla="*/ 0 w 3340540"/>
                <a:gd name="connsiteY5" fmla="*/ 1073929 h 1073929"/>
                <a:gd name="connsiteX0" fmla="*/ 0 w 3632913"/>
                <a:gd name="connsiteY0" fmla="*/ 1073929 h 1073929"/>
                <a:gd name="connsiteX1" fmla="*/ 268255 w 3632913"/>
                <a:gd name="connsiteY1" fmla="*/ 909 h 1073929"/>
                <a:gd name="connsiteX2" fmla="*/ 2952222 w 3632913"/>
                <a:gd name="connsiteY2" fmla="*/ 0 h 1073929"/>
                <a:gd name="connsiteX3" fmla="*/ 3632913 w 3632913"/>
                <a:gd name="connsiteY3" fmla="*/ 428598 h 1073929"/>
                <a:gd name="connsiteX4" fmla="*/ 3268047 w 3632913"/>
                <a:gd name="connsiteY4" fmla="*/ 1073929 h 1073929"/>
                <a:gd name="connsiteX5" fmla="*/ 0 w 3632913"/>
                <a:gd name="connsiteY5" fmla="*/ 1073929 h 1073929"/>
                <a:gd name="connsiteX0" fmla="*/ 0 w 3632913"/>
                <a:gd name="connsiteY0" fmla="*/ 1073929 h 1073929"/>
                <a:gd name="connsiteX1" fmla="*/ 268255 w 3632913"/>
                <a:gd name="connsiteY1" fmla="*/ 909 h 1073929"/>
                <a:gd name="connsiteX2" fmla="*/ 2952222 w 3632913"/>
                <a:gd name="connsiteY2" fmla="*/ 0 h 1073929"/>
                <a:gd name="connsiteX3" fmla="*/ 3632913 w 3632913"/>
                <a:gd name="connsiteY3" fmla="*/ 428598 h 1073929"/>
                <a:gd name="connsiteX4" fmla="*/ 3268047 w 3632913"/>
                <a:gd name="connsiteY4" fmla="*/ 1073929 h 1073929"/>
                <a:gd name="connsiteX5" fmla="*/ 0 w 3632913"/>
                <a:gd name="connsiteY5" fmla="*/ 1073929 h 1073929"/>
                <a:gd name="connsiteX0" fmla="*/ 0 w 3632913"/>
                <a:gd name="connsiteY0" fmla="*/ 1073929 h 1073929"/>
                <a:gd name="connsiteX1" fmla="*/ 268255 w 3632913"/>
                <a:gd name="connsiteY1" fmla="*/ 909 h 1073929"/>
                <a:gd name="connsiteX2" fmla="*/ 2952222 w 3632913"/>
                <a:gd name="connsiteY2" fmla="*/ 0 h 1073929"/>
                <a:gd name="connsiteX3" fmla="*/ 3632913 w 3632913"/>
                <a:gd name="connsiteY3" fmla="*/ 428598 h 1073929"/>
                <a:gd name="connsiteX4" fmla="*/ 3268047 w 3632913"/>
                <a:gd name="connsiteY4" fmla="*/ 1073929 h 1073929"/>
                <a:gd name="connsiteX5" fmla="*/ 0 w 3632913"/>
                <a:gd name="connsiteY5" fmla="*/ 1073929 h 1073929"/>
                <a:gd name="connsiteX0" fmla="*/ 0 w 3637805"/>
                <a:gd name="connsiteY0" fmla="*/ 1073929 h 1073929"/>
                <a:gd name="connsiteX1" fmla="*/ 268255 w 3637805"/>
                <a:gd name="connsiteY1" fmla="*/ 909 h 1073929"/>
                <a:gd name="connsiteX2" fmla="*/ 2952222 w 3637805"/>
                <a:gd name="connsiteY2" fmla="*/ 0 h 1073929"/>
                <a:gd name="connsiteX3" fmla="*/ 3637805 w 3637805"/>
                <a:gd name="connsiteY3" fmla="*/ 420425 h 1073929"/>
                <a:gd name="connsiteX4" fmla="*/ 3268047 w 3637805"/>
                <a:gd name="connsiteY4" fmla="*/ 1073929 h 1073929"/>
                <a:gd name="connsiteX5" fmla="*/ 0 w 3637805"/>
                <a:gd name="connsiteY5" fmla="*/ 1073929 h 1073929"/>
                <a:gd name="connsiteX0" fmla="*/ 0 w 3637805"/>
                <a:gd name="connsiteY0" fmla="*/ 1073929 h 1073950"/>
                <a:gd name="connsiteX1" fmla="*/ 268255 w 3637805"/>
                <a:gd name="connsiteY1" fmla="*/ 909 h 1073950"/>
                <a:gd name="connsiteX2" fmla="*/ 2952222 w 3637805"/>
                <a:gd name="connsiteY2" fmla="*/ 0 h 1073950"/>
                <a:gd name="connsiteX3" fmla="*/ 3637805 w 3637805"/>
                <a:gd name="connsiteY3" fmla="*/ 420425 h 1073950"/>
                <a:gd name="connsiteX4" fmla="*/ 3249534 w 3637805"/>
                <a:gd name="connsiteY4" fmla="*/ 1073950 h 1073950"/>
                <a:gd name="connsiteX5" fmla="*/ 0 w 3637805"/>
                <a:gd name="connsiteY5" fmla="*/ 1073929 h 1073950"/>
                <a:gd name="connsiteX0" fmla="*/ 1256276 w 4894081"/>
                <a:gd name="connsiteY0" fmla="*/ 1474787 h 1474808"/>
                <a:gd name="connsiteX1" fmla="*/ 0 w 4894081"/>
                <a:gd name="connsiteY1" fmla="*/ 0 h 1474808"/>
                <a:gd name="connsiteX2" fmla="*/ 4208498 w 4894081"/>
                <a:gd name="connsiteY2" fmla="*/ 400858 h 1474808"/>
                <a:gd name="connsiteX3" fmla="*/ 4894081 w 4894081"/>
                <a:gd name="connsiteY3" fmla="*/ 821283 h 1474808"/>
                <a:gd name="connsiteX4" fmla="*/ 4505810 w 4894081"/>
                <a:gd name="connsiteY4" fmla="*/ 1474808 h 1474808"/>
                <a:gd name="connsiteX5" fmla="*/ 1256276 w 4894081"/>
                <a:gd name="connsiteY5" fmla="*/ 1474787 h 1474808"/>
                <a:gd name="connsiteX0" fmla="*/ 0 w 5358303"/>
                <a:gd name="connsiteY0" fmla="*/ 1122246 h 1474808"/>
                <a:gd name="connsiteX1" fmla="*/ 464222 w 5358303"/>
                <a:gd name="connsiteY1" fmla="*/ 0 h 1474808"/>
                <a:gd name="connsiteX2" fmla="*/ 4672720 w 5358303"/>
                <a:gd name="connsiteY2" fmla="*/ 400858 h 1474808"/>
                <a:gd name="connsiteX3" fmla="*/ 5358303 w 5358303"/>
                <a:gd name="connsiteY3" fmla="*/ 821283 h 1474808"/>
                <a:gd name="connsiteX4" fmla="*/ 4970032 w 5358303"/>
                <a:gd name="connsiteY4" fmla="*/ 1474808 h 1474808"/>
                <a:gd name="connsiteX5" fmla="*/ 0 w 5358303"/>
                <a:gd name="connsiteY5" fmla="*/ 1122246 h 1474808"/>
                <a:gd name="connsiteX0" fmla="*/ 0 w 5358303"/>
                <a:gd name="connsiteY0" fmla="*/ 1115745 h 1468307"/>
                <a:gd name="connsiteX1" fmla="*/ 493633 w 5358303"/>
                <a:gd name="connsiteY1" fmla="*/ 0 h 1468307"/>
                <a:gd name="connsiteX2" fmla="*/ 4672720 w 5358303"/>
                <a:gd name="connsiteY2" fmla="*/ 394357 h 1468307"/>
                <a:gd name="connsiteX3" fmla="*/ 5358303 w 5358303"/>
                <a:gd name="connsiteY3" fmla="*/ 814782 h 1468307"/>
                <a:gd name="connsiteX4" fmla="*/ 4970032 w 5358303"/>
                <a:gd name="connsiteY4" fmla="*/ 1468307 h 1468307"/>
                <a:gd name="connsiteX5" fmla="*/ 0 w 5358303"/>
                <a:gd name="connsiteY5" fmla="*/ 1115745 h 1468307"/>
                <a:gd name="connsiteX0" fmla="*/ 0 w 5439972"/>
                <a:gd name="connsiteY0" fmla="*/ 1122371 h 1468307"/>
                <a:gd name="connsiteX1" fmla="*/ 575302 w 5439972"/>
                <a:gd name="connsiteY1" fmla="*/ 0 h 1468307"/>
                <a:gd name="connsiteX2" fmla="*/ 4754389 w 5439972"/>
                <a:gd name="connsiteY2" fmla="*/ 394357 h 1468307"/>
                <a:gd name="connsiteX3" fmla="*/ 5439972 w 5439972"/>
                <a:gd name="connsiteY3" fmla="*/ 814782 h 1468307"/>
                <a:gd name="connsiteX4" fmla="*/ 5051701 w 5439972"/>
                <a:gd name="connsiteY4" fmla="*/ 1468307 h 1468307"/>
                <a:gd name="connsiteX5" fmla="*/ 0 w 5439972"/>
                <a:gd name="connsiteY5" fmla="*/ 1122371 h 1468307"/>
                <a:gd name="connsiteX0" fmla="*/ 0 w 5439972"/>
                <a:gd name="connsiteY0" fmla="*/ 975254 h 1321190"/>
                <a:gd name="connsiteX1" fmla="*/ 487257 w 5439972"/>
                <a:gd name="connsiteY1" fmla="*/ 0 h 1321190"/>
                <a:gd name="connsiteX2" fmla="*/ 4754389 w 5439972"/>
                <a:gd name="connsiteY2" fmla="*/ 247240 h 1321190"/>
                <a:gd name="connsiteX3" fmla="*/ 5439972 w 5439972"/>
                <a:gd name="connsiteY3" fmla="*/ 667665 h 1321190"/>
                <a:gd name="connsiteX4" fmla="*/ 5051701 w 5439972"/>
                <a:gd name="connsiteY4" fmla="*/ 1321190 h 1321190"/>
                <a:gd name="connsiteX5" fmla="*/ 0 w 5439972"/>
                <a:gd name="connsiteY5" fmla="*/ 975254 h 1321190"/>
                <a:gd name="connsiteX0" fmla="*/ 0 w 5472540"/>
                <a:gd name="connsiteY0" fmla="*/ 1066768 h 1321190"/>
                <a:gd name="connsiteX1" fmla="*/ 519825 w 5472540"/>
                <a:gd name="connsiteY1" fmla="*/ 0 h 1321190"/>
                <a:gd name="connsiteX2" fmla="*/ 4786957 w 5472540"/>
                <a:gd name="connsiteY2" fmla="*/ 247240 h 1321190"/>
                <a:gd name="connsiteX3" fmla="*/ 5472540 w 5472540"/>
                <a:gd name="connsiteY3" fmla="*/ 667665 h 1321190"/>
                <a:gd name="connsiteX4" fmla="*/ 5084269 w 5472540"/>
                <a:gd name="connsiteY4" fmla="*/ 1321190 h 1321190"/>
                <a:gd name="connsiteX5" fmla="*/ 0 w 5472540"/>
                <a:gd name="connsiteY5" fmla="*/ 1066768 h 1321190"/>
                <a:gd name="connsiteX0" fmla="*/ 0 w 5234035"/>
                <a:gd name="connsiteY0" fmla="*/ 1076302 h 1321190"/>
                <a:gd name="connsiteX1" fmla="*/ 281320 w 5234035"/>
                <a:gd name="connsiteY1" fmla="*/ 0 h 1321190"/>
                <a:gd name="connsiteX2" fmla="*/ 4548452 w 5234035"/>
                <a:gd name="connsiteY2" fmla="*/ 247240 h 1321190"/>
                <a:gd name="connsiteX3" fmla="*/ 5234035 w 5234035"/>
                <a:gd name="connsiteY3" fmla="*/ 667665 h 1321190"/>
                <a:gd name="connsiteX4" fmla="*/ 4845764 w 5234035"/>
                <a:gd name="connsiteY4" fmla="*/ 1321190 h 1321190"/>
                <a:gd name="connsiteX5" fmla="*/ 0 w 5234035"/>
                <a:gd name="connsiteY5" fmla="*/ 1076302 h 1321190"/>
                <a:gd name="connsiteX0" fmla="*/ 0 w 5234035"/>
                <a:gd name="connsiteY0" fmla="*/ 968441 h 1213329"/>
                <a:gd name="connsiteX1" fmla="*/ 238969 w 5234035"/>
                <a:gd name="connsiteY1" fmla="*/ 0 h 1213329"/>
                <a:gd name="connsiteX2" fmla="*/ 4548452 w 5234035"/>
                <a:gd name="connsiteY2" fmla="*/ 139379 h 1213329"/>
                <a:gd name="connsiteX3" fmla="*/ 5234035 w 5234035"/>
                <a:gd name="connsiteY3" fmla="*/ 559804 h 1213329"/>
                <a:gd name="connsiteX4" fmla="*/ 4845764 w 5234035"/>
                <a:gd name="connsiteY4" fmla="*/ 1213329 h 1213329"/>
                <a:gd name="connsiteX5" fmla="*/ 0 w 5234035"/>
                <a:gd name="connsiteY5" fmla="*/ 968441 h 1213329"/>
                <a:gd name="connsiteX0" fmla="*/ 0 w 5224958"/>
                <a:gd name="connsiteY0" fmla="*/ 968441 h 1213329"/>
                <a:gd name="connsiteX1" fmla="*/ 238969 w 5224958"/>
                <a:gd name="connsiteY1" fmla="*/ 0 h 1213329"/>
                <a:gd name="connsiteX2" fmla="*/ 4548452 w 5224958"/>
                <a:gd name="connsiteY2" fmla="*/ 139379 h 1213329"/>
                <a:gd name="connsiteX3" fmla="*/ 5224958 w 5224958"/>
                <a:gd name="connsiteY3" fmla="*/ 662433 h 1213329"/>
                <a:gd name="connsiteX4" fmla="*/ 4845764 w 5224958"/>
                <a:gd name="connsiteY4" fmla="*/ 1213329 h 1213329"/>
                <a:gd name="connsiteX5" fmla="*/ 0 w 5224958"/>
                <a:gd name="connsiteY5" fmla="*/ 968441 h 1213329"/>
                <a:gd name="connsiteX0" fmla="*/ 0 w 5230920"/>
                <a:gd name="connsiteY0" fmla="*/ 968441 h 1213329"/>
                <a:gd name="connsiteX1" fmla="*/ 238969 w 5230920"/>
                <a:gd name="connsiteY1" fmla="*/ 0 h 1213329"/>
                <a:gd name="connsiteX2" fmla="*/ 4548452 w 5230920"/>
                <a:gd name="connsiteY2" fmla="*/ 139379 h 1213329"/>
                <a:gd name="connsiteX3" fmla="*/ 5230920 w 5230920"/>
                <a:gd name="connsiteY3" fmla="*/ 655004 h 1213329"/>
                <a:gd name="connsiteX4" fmla="*/ 4845764 w 5230920"/>
                <a:gd name="connsiteY4" fmla="*/ 1213329 h 1213329"/>
                <a:gd name="connsiteX5" fmla="*/ 0 w 5230920"/>
                <a:gd name="connsiteY5" fmla="*/ 968441 h 1213329"/>
                <a:gd name="connsiteX0" fmla="*/ 0 w 5230920"/>
                <a:gd name="connsiteY0" fmla="*/ 968441 h 1213329"/>
                <a:gd name="connsiteX1" fmla="*/ 238969 w 5230920"/>
                <a:gd name="connsiteY1" fmla="*/ 0 h 1213329"/>
                <a:gd name="connsiteX2" fmla="*/ 4610910 w 5230920"/>
                <a:gd name="connsiteY2" fmla="*/ 152859 h 1213329"/>
                <a:gd name="connsiteX3" fmla="*/ 5230920 w 5230920"/>
                <a:gd name="connsiteY3" fmla="*/ 655004 h 1213329"/>
                <a:gd name="connsiteX4" fmla="*/ 4845764 w 5230920"/>
                <a:gd name="connsiteY4" fmla="*/ 1213329 h 1213329"/>
                <a:gd name="connsiteX5" fmla="*/ 0 w 5230920"/>
                <a:gd name="connsiteY5" fmla="*/ 968441 h 1213329"/>
                <a:gd name="connsiteX0" fmla="*/ 0 w 5230920"/>
                <a:gd name="connsiteY0" fmla="*/ 968441 h 1204342"/>
                <a:gd name="connsiteX1" fmla="*/ 238969 w 5230920"/>
                <a:gd name="connsiteY1" fmla="*/ 0 h 1204342"/>
                <a:gd name="connsiteX2" fmla="*/ 4610910 w 5230920"/>
                <a:gd name="connsiteY2" fmla="*/ 152859 h 1204342"/>
                <a:gd name="connsiteX3" fmla="*/ 5230920 w 5230920"/>
                <a:gd name="connsiteY3" fmla="*/ 655004 h 1204342"/>
                <a:gd name="connsiteX4" fmla="*/ 4804126 w 5230920"/>
                <a:gd name="connsiteY4" fmla="*/ 1204342 h 1204342"/>
                <a:gd name="connsiteX5" fmla="*/ 0 w 5230920"/>
                <a:gd name="connsiteY5" fmla="*/ 968441 h 1204342"/>
                <a:gd name="connsiteX0" fmla="*/ 0 w 5237370"/>
                <a:gd name="connsiteY0" fmla="*/ 968441 h 1204342"/>
                <a:gd name="connsiteX1" fmla="*/ 238969 w 5237370"/>
                <a:gd name="connsiteY1" fmla="*/ 0 h 1204342"/>
                <a:gd name="connsiteX2" fmla="*/ 4610910 w 5237370"/>
                <a:gd name="connsiteY2" fmla="*/ 152859 h 1204342"/>
                <a:gd name="connsiteX3" fmla="*/ 5237370 w 5237370"/>
                <a:gd name="connsiteY3" fmla="*/ 652039 h 1204342"/>
                <a:gd name="connsiteX4" fmla="*/ 4804126 w 5237370"/>
                <a:gd name="connsiteY4" fmla="*/ 1204342 h 1204342"/>
                <a:gd name="connsiteX5" fmla="*/ 0 w 5237370"/>
                <a:gd name="connsiteY5" fmla="*/ 968441 h 1204342"/>
                <a:gd name="connsiteX0" fmla="*/ 0 w 5237370"/>
                <a:gd name="connsiteY0" fmla="*/ 968441 h 1204342"/>
                <a:gd name="connsiteX1" fmla="*/ 238969 w 5237370"/>
                <a:gd name="connsiteY1" fmla="*/ 0 h 1204342"/>
                <a:gd name="connsiteX2" fmla="*/ 4624789 w 5237370"/>
                <a:gd name="connsiteY2" fmla="*/ 155855 h 1204342"/>
                <a:gd name="connsiteX3" fmla="*/ 5237370 w 5237370"/>
                <a:gd name="connsiteY3" fmla="*/ 652039 h 1204342"/>
                <a:gd name="connsiteX4" fmla="*/ 4804126 w 5237370"/>
                <a:gd name="connsiteY4" fmla="*/ 1204342 h 1204342"/>
                <a:gd name="connsiteX5" fmla="*/ 0 w 5237370"/>
                <a:gd name="connsiteY5" fmla="*/ 968441 h 1204342"/>
                <a:gd name="connsiteX0" fmla="*/ 0 w 5237370"/>
                <a:gd name="connsiteY0" fmla="*/ 968441 h 1198381"/>
                <a:gd name="connsiteX1" fmla="*/ 238969 w 5237370"/>
                <a:gd name="connsiteY1" fmla="*/ 0 h 1198381"/>
                <a:gd name="connsiteX2" fmla="*/ 4624789 w 5237370"/>
                <a:gd name="connsiteY2" fmla="*/ 155855 h 1198381"/>
                <a:gd name="connsiteX3" fmla="*/ 5237370 w 5237370"/>
                <a:gd name="connsiteY3" fmla="*/ 652039 h 1198381"/>
                <a:gd name="connsiteX4" fmla="*/ 4796697 w 5237370"/>
                <a:gd name="connsiteY4" fmla="*/ 1198381 h 1198381"/>
                <a:gd name="connsiteX5" fmla="*/ 0 w 5237370"/>
                <a:gd name="connsiteY5" fmla="*/ 968441 h 1198381"/>
                <a:gd name="connsiteX0" fmla="*/ 0 w 5237370"/>
                <a:gd name="connsiteY0" fmla="*/ 935994 h 1165934"/>
                <a:gd name="connsiteX1" fmla="*/ 1055589 w 5237370"/>
                <a:gd name="connsiteY1" fmla="*/ 0 h 1165934"/>
                <a:gd name="connsiteX2" fmla="*/ 4624789 w 5237370"/>
                <a:gd name="connsiteY2" fmla="*/ 123408 h 1165934"/>
                <a:gd name="connsiteX3" fmla="*/ 5237370 w 5237370"/>
                <a:gd name="connsiteY3" fmla="*/ 619592 h 1165934"/>
                <a:gd name="connsiteX4" fmla="*/ 4796697 w 5237370"/>
                <a:gd name="connsiteY4" fmla="*/ 1165934 h 1165934"/>
                <a:gd name="connsiteX5" fmla="*/ 0 w 5237370"/>
                <a:gd name="connsiteY5" fmla="*/ 935994 h 1165934"/>
                <a:gd name="connsiteX0" fmla="*/ 0 w 4460920"/>
                <a:gd name="connsiteY0" fmla="*/ 972845 h 1165934"/>
                <a:gd name="connsiteX1" fmla="*/ 279139 w 4460920"/>
                <a:gd name="connsiteY1" fmla="*/ 0 h 1165934"/>
                <a:gd name="connsiteX2" fmla="*/ 3848339 w 4460920"/>
                <a:gd name="connsiteY2" fmla="*/ 123408 h 1165934"/>
                <a:gd name="connsiteX3" fmla="*/ 4460920 w 4460920"/>
                <a:gd name="connsiteY3" fmla="*/ 619592 h 1165934"/>
                <a:gd name="connsiteX4" fmla="*/ 4020247 w 4460920"/>
                <a:gd name="connsiteY4" fmla="*/ 1165934 h 1165934"/>
                <a:gd name="connsiteX5" fmla="*/ 0 w 4460920"/>
                <a:gd name="connsiteY5" fmla="*/ 972845 h 1165934"/>
                <a:gd name="connsiteX0" fmla="*/ 0 w 4460920"/>
                <a:gd name="connsiteY0" fmla="*/ 966161 h 1159250"/>
                <a:gd name="connsiteX1" fmla="*/ 774486 w 4460920"/>
                <a:gd name="connsiteY1" fmla="*/ 0 h 1159250"/>
                <a:gd name="connsiteX2" fmla="*/ 3848339 w 4460920"/>
                <a:gd name="connsiteY2" fmla="*/ 116724 h 1159250"/>
                <a:gd name="connsiteX3" fmla="*/ 4460920 w 4460920"/>
                <a:gd name="connsiteY3" fmla="*/ 612908 h 1159250"/>
                <a:gd name="connsiteX4" fmla="*/ 4020247 w 4460920"/>
                <a:gd name="connsiteY4" fmla="*/ 1159250 h 1159250"/>
                <a:gd name="connsiteX5" fmla="*/ 0 w 4460920"/>
                <a:gd name="connsiteY5" fmla="*/ 966161 h 1159250"/>
                <a:gd name="connsiteX0" fmla="*/ 0 w 4086085"/>
                <a:gd name="connsiteY0" fmla="*/ 986054 h 1159250"/>
                <a:gd name="connsiteX1" fmla="*/ 399651 w 4086085"/>
                <a:gd name="connsiteY1" fmla="*/ 0 h 1159250"/>
                <a:gd name="connsiteX2" fmla="*/ 3473504 w 4086085"/>
                <a:gd name="connsiteY2" fmla="*/ 116724 h 1159250"/>
                <a:gd name="connsiteX3" fmla="*/ 4086085 w 4086085"/>
                <a:gd name="connsiteY3" fmla="*/ 612908 h 1159250"/>
                <a:gd name="connsiteX4" fmla="*/ 3645412 w 4086085"/>
                <a:gd name="connsiteY4" fmla="*/ 1159250 h 1159250"/>
                <a:gd name="connsiteX5" fmla="*/ 0 w 4086085"/>
                <a:gd name="connsiteY5" fmla="*/ 986054 h 1159250"/>
                <a:gd name="connsiteX0" fmla="*/ 0 w 4086085"/>
                <a:gd name="connsiteY0" fmla="*/ 964693 h 1137889"/>
                <a:gd name="connsiteX1" fmla="*/ 761096 w 4086085"/>
                <a:gd name="connsiteY1" fmla="*/ 0 h 1137889"/>
                <a:gd name="connsiteX2" fmla="*/ 3473504 w 4086085"/>
                <a:gd name="connsiteY2" fmla="*/ 95363 h 1137889"/>
                <a:gd name="connsiteX3" fmla="*/ 4086085 w 4086085"/>
                <a:gd name="connsiteY3" fmla="*/ 591547 h 1137889"/>
                <a:gd name="connsiteX4" fmla="*/ 3645412 w 4086085"/>
                <a:gd name="connsiteY4" fmla="*/ 1137889 h 1137889"/>
                <a:gd name="connsiteX5" fmla="*/ 0 w 4086085"/>
                <a:gd name="connsiteY5" fmla="*/ 964693 h 1137889"/>
                <a:gd name="connsiteX0" fmla="*/ 0 w 3575881"/>
                <a:gd name="connsiteY0" fmla="*/ 983299 h 1137889"/>
                <a:gd name="connsiteX1" fmla="*/ 250892 w 3575881"/>
                <a:gd name="connsiteY1" fmla="*/ 0 h 1137889"/>
                <a:gd name="connsiteX2" fmla="*/ 2963300 w 3575881"/>
                <a:gd name="connsiteY2" fmla="*/ 95363 h 1137889"/>
                <a:gd name="connsiteX3" fmla="*/ 3575881 w 3575881"/>
                <a:gd name="connsiteY3" fmla="*/ 591547 h 1137889"/>
                <a:gd name="connsiteX4" fmla="*/ 3135208 w 3575881"/>
                <a:gd name="connsiteY4" fmla="*/ 1137889 h 1137889"/>
                <a:gd name="connsiteX5" fmla="*/ 0 w 3575881"/>
                <a:gd name="connsiteY5" fmla="*/ 983299 h 1137889"/>
                <a:gd name="connsiteX0" fmla="*/ 0 w 3575881"/>
                <a:gd name="connsiteY0" fmla="*/ 986144 h 1140734"/>
                <a:gd name="connsiteX1" fmla="*/ 338662 w 3575881"/>
                <a:gd name="connsiteY1" fmla="*/ 0 h 1140734"/>
                <a:gd name="connsiteX2" fmla="*/ 2963300 w 3575881"/>
                <a:gd name="connsiteY2" fmla="*/ 98208 h 1140734"/>
                <a:gd name="connsiteX3" fmla="*/ 3575881 w 3575881"/>
                <a:gd name="connsiteY3" fmla="*/ 594392 h 1140734"/>
                <a:gd name="connsiteX4" fmla="*/ 3135208 w 3575881"/>
                <a:gd name="connsiteY4" fmla="*/ 1140734 h 1140734"/>
                <a:gd name="connsiteX5" fmla="*/ 0 w 3575881"/>
                <a:gd name="connsiteY5" fmla="*/ 986144 h 1140734"/>
                <a:gd name="connsiteX0" fmla="*/ 0 w 3575881"/>
                <a:gd name="connsiteY0" fmla="*/ 983028 h 1137618"/>
                <a:gd name="connsiteX1" fmla="*/ 433861 w 3575881"/>
                <a:gd name="connsiteY1" fmla="*/ 0 h 1137618"/>
                <a:gd name="connsiteX2" fmla="*/ 2963300 w 3575881"/>
                <a:gd name="connsiteY2" fmla="*/ 95092 h 1137618"/>
                <a:gd name="connsiteX3" fmla="*/ 3575881 w 3575881"/>
                <a:gd name="connsiteY3" fmla="*/ 591276 h 1137618"/>
                <a:gd name="connsiteX4" fmla="*/ 3135208 w 3575881"/>
                <a:gd name="connsiteY4" fmla="*/ 1137618 h 1137618"/>
                <a:gd name="connsiteX5" fmla="*/ 0 w 3575881"/>
                <a:gd name="connsiteY5" fmla="*/ 983028 h 1137618"/>
                <a:gd name="connsiteX0" fmla="*/ 0 w 3526814"/>
                <a:gd name="connsiteY0" fmla="*/ 997976 h 1137618"/>
                <a:gd name="connsiteX1" fmla="*/ 384794 w 3526814"/>
                <a:gd name="connsiteY1" fmla="*/ 0 h 1137618"/>
                <a:gd name="connsiteX2" fmla="*/ 2914233 w 3526814"/>
                <a:gd name="connsiteY2" fmla="*/ 95092 h 1137618"/>
                <a:gd name="connsiteX3" fmla="*/ 3526814 w 3526814"/>
                <a:gd name="connsiteY3" fmla="*/ 591276 h 1137618"/>
                <a:gd name="connsiteX4" fmla="*/ 3086141 w 3526814"/>
                <a:gd name="connsiteY4" fmla="*/ 1137618 h 1137618"/>
                <a:gd name="connsiteX5" fmla="*/ 0 w 3526814"/>
                <a:gd name="connsiteY5" fmla="*/ 997976 h 1137618"/>
                <a:gd name="connsiteX0" fmla="*/ 0 w 3526814"/>
                <a:gd name="connsiteY0" fmla="*/ 990186 h 1129828"/>
                <a:gd name="connsiteX1" fmla="*/ 622792 w 3526814"/>
                <a:gd name="connsiteY1" fmla="*/ 0 h 1129828"/>
                <a:gd name="connsiteX2" fmla="*/ 2914233 w 3526814"/>
                <a:gd name="connsiteY2" fmla="*/ 87302 h 1129828"/>
                <a:gd name="connsiteX3" fmla="*/ 3526814 w 3526814"/>
                <a:gd name="connsiteY3" fmla="*/ 583486 h 1129828"/>
                <a:gd name="connsiteX4" fmla="*/ 3086141 w 3526814"/>
                <a:gd name="connsiteY4" fmla="*/ 1129828 h 1129828"/>
                <a:gd name="connsiteX5" fmla="*/ 0 w 3526814"/>
                <a:gd name="connsiteY5" fmla="*/ 990186 h 1129828"/>
                <a:gd name="connsiteX0" fmla="*/ 0 w 3302207"/>
                <a:gd name="connsiteY0" fmla="*/ 999443 h 1129828"/>
                <a:gd name="connsiteX1" fmla="*/ 398185 w 3302207"/>
                <a:gd name="connsiteY1" fmla="*/ 0 h 1129828"/>
                <a:gd name="connsiteX2" fmla="*/ 2689626 w 3302207"/>
                <a:gd name="connsiteY2" fmla="*/ 87302 h 1129828"/>
                <a:gd name="connsiteX3" fmla="*/ 3302207 w 3302207"/>
                <a:gd name="connsiteY3" fmla="*/ 583486 h 1129828"/>
                <a:gd name="connsiteX4" fmla="*/ 2861534 w 3302207"/>
                <a:gd name="connsiteY4" fmla="*/ 1129828 h 1129828"/>
                <a:gd name="connsiteX5" fmla="*/ 0 w 3302207"/>
                <a:gd name="connsiteY5" fmla="*/ 999443 h 1129828"/>
                <a:gd name="connsiteX0" fmla="*/ 73836 w 3376043"/>
                <a:gd name="connsiteY0" fmla="*/ 1019975 h 1150360"/>
                <a:gd name="connsiteX1" fmla="*/ 0 w 3376043"/>
                <a:gd name="connsiteY1" fmla="*/ 0 h 1150360"/>
                <a:gd name="connsiteX2" fmla="*/ 2763462 w 3376043"/>
                <a:gd name="connsiteY2" fmla="*/ 107834 h 1150360"/>
                <a:gd name="connsiteX3" fmla="*/ 3376043 w 3376043"/>
                <a:gd name="connsiteY3" fmla="*/ 604018 h 1150360"/>
                <a:gd name="connsiteX4" fmla="*/ 2935370 w 3376043"/>
                <a:gd name="connsiteY4" fmla="*/ 1150360 h 1150360"/>
                <a:gd name="connsiteX5" fmla="*/ 73836 w 3376043"/>
                <a:gd name="connsiteY5" fmla="*/ 1019975 h 1150360"/>
                <a:gd name="connsiteX0" fmla="*/ 73836 w 3376043"/>
                <a:gd name="connsiteY0" fmla="*/ 1019975 h 1150360"/>
                <a:gd name="connsiteX1" fmla="*/ 0 w 3376043"/>
                <a:gd name="connsiteY1" fmla="*/ 0 h 1150360"/>
                <a:gd name="connsiteX2" fmla="*/ 3096688 w 3376043"/>
                <a:gd name="connsiteY2" fmla="*/ 98409 h 1150360"/>
                <a:gd name="connsiteX3" fmla="*/ 3376043 w 3376043"/>
                <a:gd name="connsiteY3" fmla="*/ 604018 h 1150360"/>
                <a:gd name="connsiteX4" fmla="*/ 2935370 w 3376043"/>
                <a:gd name="connsiteY4" fmla="*/ 1150360 h 1150360"/>
                <a:gd name="connsiteX5" fmla="*/ 73836 w 3376043"/>
                <a:gd name="connsiteY5" fmla="*/ 1019975 h 1150360"/>
                <a:gd name="connsiteX0" fmla="*/ 73836 w 3376043"/>
                <a:gd name="connsiteY0" fmla="*/ 1019975 h 1182635"/>
                <a:gd name="connsiteX1" fmla="*/ 0 w 3376043"/>
                <a:gd name="connsiteY1" fmla="*/ 0 h 1182635"/>
                <a:gd name="connsiteX2" fmla="*/ 3096688 w 3376043"/>
                <a:gd name="connsiteY2" fmla="*/ 98409 h 1182635"/>
                <a:gd name="connsiteX3" fmla="*/ 3376043 w 3376043"/>
                <a:gd name="connsiteY3" fmla="*/ 604018 h 1182635"/>
                <a:gd name="connsiteX4" fmla="*/ 3300269 w 3376043"/>
                <a:gd name="connsiteY4" fmla="*/ 1182635 h 1182635"/>
                <a:gd name="connsiteX5" fmla="*/ 73836 w 3376043"/>
                <a:gd name="connsiteY5" fmla="*/ 1019975 h 1182635"/>
                <a:gd name="connsiteX0" fmla="*/ 73836 w 3731157"/>
                <a:gd name="connsiteY0" fmla="*/ 1019975 h 1182635"/>
                <a:gd name="connsiteX1" fmla="*/ 0 w 3731157"/>
                <a:gd name="connsiteY1" fmla="*/ 0 h 1182635"/>
                <a:gd name="connsiteX2" fmla="*/ 3096688 w 3731157"/>
                <a:gd name="connsiteY2" fmla="*/ 98409 h 1182635"/>
                <a:gd name="connsiteX3" fmla="*/ 3731157 w 3731157"/>
                <a:gd name="connsiteY3" fmla="*/ 547025 h 1182635"/>
                <a:gd name="connsiteX4" fmla="*/ 3300269 w 3731157"/>
                <a:gd name="connsiteY4" fmla="*/ 1182635 h 1182635"/>
                <a:gd name="connsiteX5" fmla="*/ 73836 w 3731157"/>
                <a:gd name="connsiteY5" fmla="*/ 1019975 h 118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1157" h="1182635">
                  <a:moveTo>
                    <a:pt x="73836" y="1019975"/>
                  </a:moveTo>
                  <a:lnTo>
                    <a:pt x="0" y="0"/>
                  </a:lnTo>
                  <a:lnTo>
                    <a:pt x="3096688" y="98409"/>
                  </a:lnTo>
                  <a:lnTo>
                    <a:pt x="3731157" y="547025"/>
                  </a:lnTo>
                  <a:lnTo>
                    <a:pt x="3300269" y="1182635"/>
                  </a:lnTo>
                  <a:lnTo>
                    <a:pt x="73836" y="101997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baseline="-25000" dirty="0"/>
            </a:p>
          </p:txBody>
        </p:sp>
        <p:sp>
          <p:nvSpPr>
            <p:cNvPr id="36" name="Parallelogram 2">
              <a:extLst>
                <a:ext uri="{FF2B5EF4-FFF2-40B4-BE49-F238E27FC236}">
                  <a16:creationId xmlns:a16="http://schemas.microsoft.com/office/drawing/2014/main" id="{CF2E4A3B-FEC2-44F1-9A6E-AEBC4F1B4A67}"/>
                </a:ext>
              </a:extLst>
            </p:cNvPr>
            <p:cNvSpPr/>
            <p:nvPr/>
          </p:nvSpPr>
          <p:spPr>
            <a:xfrm rot="19275324">
              <a:off x="11861260" y="-1736066"/>
              <a:ext cx="3731157" cy="1182635"/>
            </a:xfrm>
            <a:custGeom>
              <a:avLst/>
              <a:gdLst>
                <a:gd name="connsiteX0" fmla="*/ 0 w 3536302"/>
                <a:gd name="connsiteY0" fmla="*/ 1073020 h 1073020"/>
                <a:gd name="connsiteX1" fmla="*/ 268255 w 3536302"/>
                <a:gd name="connsiteY1" fmla="*/ 0 h 1073020"/>
                <a:gd name="connsiteX2" fmla="*/ 3536302 w 3536302"/>
                <a:gd name="connsiteY2" fmla="*/ 0 h 1073020"/>
                <a:gd name="connsiteX3" fmla="*/ 3268047 w 3536302"/>
                <a:gd name="connsiteY3" fmla="*/ 1073020 h 1073020"/>
                <a:gd name="connsiteX4" fmla="*/ 0 w 3536302"/>
                <a:gd name="connsiteY4" fmla="*/ 1073020 h 1073020"/>
                <a:gd name="connsiteX0" fmla="*/ 0 w 3268047"/>
                <a:gd name="connsiteY0" fmla="*/ 1075622 h 1075622"/>
                <a:gd name="connsiteX1" fmla="*/ 268255 w 3268047"/>
                <a:gd name="connsiteY1" fmla="*/ 2602 h 1075622"/>
                <a:gd name="connsiteX2" fmla="*/ 3005037 w 3268047"/>
                <a:gd name="connsiteY2" fmla="*/ 0 h 1075622"/>
                <a:gd name="connsiteX3" fmla="*/ 3268047 w 3268047"/>
                <a:gd name="connsiteY3" fmla="*/ 1075622 h 1075622"/>
                <a:gd name="connsiteX4" fmla="*/ 0 w 3268047"/>
                <a:gd name="connsiteY4" fmla="*/ 1075622 h 1075622"/>
                <a:gd name="connsiteX0" fmla="*/ 0 w 3268047"/>
                <a:gd name="connsiteY0" fmla="*/ 1073929 h 1073929"/>
                <a:gd name="connsiteX1" fmla="*/ 268255 w 3268047"/>
                <a:gd name="connsiteY1" fmla="*/ 909 h 1073929"/>
                <a:gd name="connsiteX2" fmla="*/ 2952222 w 3268047"/>
                <a:gd name="connsiteY2" fmla="*/ 0 h 1073929"/>
                <a:gd name="connsiteX3" fmla="*/ 3268047 w 3268047"/>
                <a:gd name="connsiteY3" fmla="*/ 1073929 h 1073929"/>
                <a:gd name="connsiteX4" fmla="*/ 0 w 3268047"/>
                <a:gd name="connsiteY4" fmla="*/ 1073929 h 1073929"/>
                <a:gd name="connsiteX0" fmla="*/ 0 w 3340540"/>
                <a:gd name="connsiteY0" fmla="*/ 1073929 h 1073929"/>
                <a:gd name="connsiteX1" fmla="*/ 268255 w 3340540"/>
                <a:gd name="connsiteY1" fmla="*/ 909 h 1073929"/>
                <a:gd name="connsiteX2" fmla="*/ 2952222 w 3340540"/>
                <a:gd name="connsiteY2" fmla="*/ 0 h 1073929"/>
                <a:gd name="connsiteX3" fmla="*/ 3340540 w 3340540"/>
                <a:gd name="connsiteY3" fmla="*/ 453430 h 1073929"/>
                <a:gd name="connsiteX4" fmla="*/ 3268047 w 3340540"/>
                <a:gd name="connsiteY4" fmla="*/ 1073929 h 1073929"/>
                <a:gd name="connsiteX5" fmla="*/ 0 w 3340540"/>
                <a:gd name="connsiteY5" fmla="*/ 1073929 h 1073929"/>
                <a:gd name="connsiteX0" fmla="*/ 0 w 3632913"/>
                <a:gd name="connsiteY0" fmla="*/ 1073929 h 1073929"/>
                <a:gd name="connsiteX1" fmla="*/ 268255 w 3632913"/>
                <a:gd name="connsiteY1" fmla="*/ 909 h 1073929"/>
                <a:gd name="connsiteX2" fmla="*/ 2952222 w 3632913"/>
                <a:gd name="connsiteY2" fmla="*/ 0 h 1073929"/>
                <a:gd name="connsiteX3" fmla="*/ 3632913 w 3632913"/>
                <a:gd name="connsiteY3" fmla="*/ 428598 h 1073929"/>
                <a:gd name="connsiteX4" fmla="*/ 3268047 w 3632913"/>
                <a:gd name="connsiteY4" fmla="*/ 1073929 h 1073929"/>
                <a:gd name="connsiteX5" fmla="*/ 0 w 3632913"/>
                <a:gd name="connsiteY5" fmla="*/ 1073929 h 1073929"/>
                <a:gd name="connsiteX0" fmla="*/ 0 w 3632913"/>
                <a:gd name="connsiteY0" fmla="*/ 1073929 h 1073929"/>
                <a:gd name="connsiteX1" fmla="*/ 268255 w 3632913"/>
                <a:gd name="connsiteY1" fmla="*/ 909 h 1073929"/>
                <a:gd name="connsiteX2" fmla="*/ 2952222 w 3632913"/>
                <a:gd name="connsiteY2" fmla="*/ 0 h 1073929"/>
                <a:gd name="connsiteX3" fmla="*/ 3632913 w 3632913"/>
                <a:gd name="connsiteY3" fmla="*/ 428598 h 1073929"/>
                <a:gd name="connsiteX4" fmla="*/ 3268047 w 3632913"/>
                <a:gd name="connsiteY4" fmla="*/ 1073929 h 1073929"/>
                <a:gd name="connsiteX5" fmla="*/ 0 w 3632913"/>
                <a:gd name="connsiteY5" fmla="*/ 1073929 h 1073929"/>
                <a:gd name="connsiteX0" fmla="*/ 0 w 3632913"/>
                <a:gd name="connsiteY0" fmla="*/ 1073929 h 1073929"/>
                <a:gd name="connsiteX1" fmla="*/ 268255 w 3632913"/>
                <a:gd name="connsiteY1" fmla="*/ 909 h 1073929"/>
                <a:gd name="connsiteX2" fmla="*/ 2952222 w 3632913"/>
                <a:gd name="connsiteY2" fmla="*/ 0 h 1073929"/>
                <a:gd name="connsiteX3" fmla="*/ 3632913 w 3632913"/>
                <a:gd name="connsiteY3" fmla="*/ 428598 h 1073929"/>
                <a:gd name="connsiteX4" fmla="*/ 3268047 w 3632913"/>
                <a:gd name="connsiteY4" fmla="*/ 1073929 h 1073929"/>
                <a:gd name="connsiteX5" fmla="*/ 0 w 3632913"/>
                <a:gd name="connsiteY5" fmla="*/ 1073929 h 1073929"/>
                <a:gd name="connsiteX0" fmla="*/ 0 w 3637805"/>
                <a:gd name="connsiteY0" fmla="*/ 1073929 h 1073929"/>
                <a:gd name="connsiteX1" fmla="*/ 268255 w 3637805"/>
                <a:gd name="connsiteY1" fmla="*/ 909 h 1073929"/>
                <a:gd name="connsiteX2" fmla="*/ 2952222 w 3637805"/>
                <a:gd name="connsiteY2" fmla="*/ 0 h 1073929"/>
                <a:gd name="connsiteX3" fmla="*/ 3637805 w 3637805"/>
                <a:gd name="connsiteY3" fmla="*/ 420425 h 1073929"/>
                <a:gd name="connsiteX4" fmla="*/ 3268047 w 3637805"/>
                <a:gd name="connsiteY4" fmla="*/ 1073929 h 1073929"/>
                <a:gd name="connsiteX5" fmla="*/ 0 w 3637805"/>
                <a:gd name="connsiteY5" fmla="*/ 1073929 h 1073929"/>
                <a:gd name="connsiteX0" fmla="*/ 0 w 3637805"/>
                <a:gd name="connsiteY0" fmla="*/ 1073929 h 1073950"/>
                <a:gd name="connsiteX1" fmla="*/ 268255 w 3637805"/>
                <a:gd name="connsiteY1" fmla="*/ 909 h 1073950"/>
                <a:gd name="connsiteX2" fmla="*/ 2952222 w 3637805"/>
                <a:gd name="connsiteY2" fmla="*/ 0 h 1073950"/>
                <a:gd name="connsiteX3" fmla="*/ 3637805 w 3637805"/>
                <a:gd name="connsiteY3" fmla="*/ 420425 h 1073950"/>
                <a:gd name="connsiteX4" fmla="*/ 3249534 w 3637805"/>
                <a:gd name="connsiteY4" fmla="*/ 1073950 h 1073950"/>
                <a:gd name="connsiteX5" fmla="*/ 0 w 3637805"/>
                <a:gd name="connsiteY5" fmla="*/ 1073929 h 1073950"/>
                <a:gd name="connsiteX0" fmla="*/ 1256276 w 4894081"/>
                <a:gd name="connsiteY0" fmla="*/ 1474787 h 1474808"/>
                <a:gd name="connsiteX1" fmla="*/ 0 w 4894081"/>
                <a:gd name="connsiteY1" fmla="*/ 0 h 1474808"/>
                <a:gd name="connsiteX2" fmla="*/ 4208498 w 4894081"/>
                <a:gd name="connsiteY2" fmla="*/ 400858 h 1474808"/>
                <a:gd name="connsiteX3" fmla="*/ 4894081 w 4894081"/>
                <a:gd name="connsiteY3" fmla="*/ 821283 h 1474808"/>
                <a:gd name="connsiteX4" fmla="*/ 4505810 w 4894081"/>
                <a:gd name="connsiteY4" fmla="*/ 1474808 h 1474808"/>
                <a:gd name="connsiteX5" fmla="*/ 1256276 w 4894081"/>
                <a:gd name="connsiteY5" fmla="*/ 1474787 h 1474808"/>
                <a:gd name="connsiteX0" fmla="*/ 0 w 5358303"/>
                <a:gd name="connsiteY0" fmla="*/ 1122246 h 1474808"/>
                <a:gd name="connsiteX1" fmla="*/ 464222 w 5358303"/>
                <a:gd name="connsiteY1" fmla="*/ 0 h 1474808"/>
                <a:gd name="connsiteX2" fmla="*/ 4672720 w 5358303"/>
                <a:gd name="connsiteY2" fmla="*/ 400858 h 1474808"/>
                <a:gd name="connsiteX3" fmla="*/ 5358303 w 5358303"/>
                <a:gd name="connsiteY3" fmla="*/ 821283 h 1474808"/>
                <a:gd name="connsiteX4" fmla="*/ 4970032 w 5358303"/>
                <a:gd name="connsiteY4" fmla="*/ 1474808 h 1474808"/>
                <a:gd name="connsiteX5" fmla="*/ 0 w 5358303"/>
                <a:gd name="connsiteY5" fmla="*/ 1122246 h 1474808"/>
                <a:gd name="connsiteX0" fmla="*/ 0 w 5358303"/>
                <a:gd name="connsiteY0" fmla="*/ 1115745 h 1468307"/>
                <a:gd name="connsiteX1" fmla="*/ 493633 w 5358303"/>
                <a:gd name="connsiteY1" fmla="*/ 0 h 1468307"/>
                <a:gd name="connsiteX2" fmla="*/ 4672720 w 5358303"/>
                <a:gd name="connsiteY2" fmla="*/ 394357 h 1468307"/>
                <a:gd name="connsiteX3" fmla="*/ 5358303 w 5358303"/>
                <a:gd name="connsiteY3" fmla="*/ 814782 h 1468307"/>
                <a:gd name="connsiteX4" fmla="*/ 4970032 w 5358303"/>
                <a:gd name="connsiteY4" fmla="*/ 1468307 h 1468307"/>
                <a:gd name="connsiteX5" fmla="*/ 0 w 5358303"/>
                <a:gd name="connsiteY5" fmla="*/ 1115745 h 1468307"/>
                <a:gd name="connsiteX0" fmla="*/ 0 w 5439972"/>
                <a:gd name="connsiteY0" fmla="*/ 1122371 h 1468307"/>
                <a:gd name="connsiteX1" fmla="*/ 575302 w 5439972"/>
                <a:gd name="connsiteY1" fmla="*/ 0 h 1468307"/>
                <a:gd name="connsiteX2" fmla="*/ 4754389 w 5439972"/>
                <a:gd name="connsiteY2" fmla="*/ 394357 h 1468307"/>
                <a:gd name="connsiteX3" fmla="*/ 5439972 w 5439972"/>
                <a:gd name="connsiteY3" fmla="*/ 814782 h 1468307"/>
                <a:gd name="connsiteX4" fmla="*/ 5051701 w 5439972"/>
                <a:gd name="connsiteY4" fmla="*/ 1468307 h 1468307"/>
                <a:gd name="connsiteX5" fmla="*/ 0 w 5439972"/>
                <a:gd name="connsiteY5" fmla="*/ 1122371 h 1468307"/>
                <a:gd name="connsiteX0" fmla="*/ 0 w 5439972"/>
                <a:gd name="connsiteY0" fmla="*/ 975254 h 1321190"/>
                <a:gd name="connsiteX1" fmla="*/ 487257 w 5439972"/>
                <a:gd name="connsiteY1" fmla="*/ 0 h 1321190"/>
                <a:gd name="connsiteX2" fmla="*/ 4754389 w 5439972"/>
                <a:gd name="connsiteY2" fmla="*/ 247240 h 1321190"/>
                <a:gd name="connsiteX3" fmla="*/ 5439972 w 5439972"/>
                <a:gd name="connsiteY3" fmla="*/ 667665 h 1321190"/>
                <a:gd name="connsiteX4" fmla="*/ 5051701 w 5439972"/>
                <a:gd name="connsiteY4" fmla="*/ 1321190 h 1321190"/>
                <a:gd name="connsiteX5" fmla="*/ 0 w 5439972"/>
                <a:gd name="connsiteY5" fmla="*/ 975254 h 1321190"/>
                <a:gd name="connsiteX0" fmla="*/ 0 w 5472540"/>
                <a:gd name="connsiteY0" fmla="*/ 1066768 h 1321190"/>
                <a:gd name="connsiteX1" fmla="*/ 519825 w 5472540"/>
                <a:gd name="connsiteY1" fmla="*/ 0 h 1321190"/>
                <a:gd name="connsiteX2" fmla="*/ 4786957 w 5472540"/>
                <a:gd name="connsiteY2" fmla="*/ 247240 h 1321190"/>
                <a:gd name="connsiteX3" fmla="*/ 5472540 w 5472540"/>
                <a:gd name="connsiteY3" fmla="*/ 667665 h 1321190"/>
                <a:gd name="connsiteX4" fmla="*/ 5084269 w 5472540"/>
                <a:gd name="connsiteY4" fmla="*/ 1321190 h 1321190"/>
                <a:gd name="connsiteX5" fmla="*/ 0 w 5472540"/>
                <a:gd name="connsiteY5" fmla="*/ 1066768 h 1321190"/>
                <a:gd name="connsiteX0" fmla="*/ 0 w 5234035"/>
                <a:gd name="connsiteY0" fmla="*/ 1076302 h 1321190"/>
                <a:gd name="connsiteX1" fmla="*/ 281320 w 5234035"/>
                <a:gd name="connsiteY1" fmla="*/ 0 h 1321190"/>
                <a:gd name="connsiteX2" fmla="*/ 4548452 w 5234035"/>
                <a:gd name="connsiteY2" fmla="*/ 247240 h 1321190"/>
                <a:gd name="connsiteX3" fmla="*/ 5234035 w 5234035"/>
                <a:gd name="connsiteY3" fmla="*/ 667665 h 1321190"/>
                <a:gd name="connsiteX4" fmla="*/ 4845764 w 5234035"/>
                <a:gd name="connsiteY4" fmla="*/ 1321190 h 1321190"/>
                <a:gd name="connsiteX5" fmla="*/ 0 w 5234035"/>
                <a:gd name="connsiteY5" fmla="*/ 1076302 h 1321190"/>
                <a:gd name="connsiteX0" fmla="*/ 0 w 5234035"/>
                <a:gd name="connsiteY0" fmla="*/ 968441 h 1213329"/>
                <a:gd name="connsiteX1" fmla="*/ 238969 w 5234035"/>
                <a:gd name="connsiteY1" fmla="*/ 0 h 1213329"/>
                <a:gd name="connsiteX2" fmla="*/ 4548452 w 5234035"/>
                <a:gd name="connsiteY2" fmla="*/ 139379 h 1213329"/>
                <a:gd name="connsiteX3" fmla="*/ 5234035 w 5234035"/>
                <a:gd name="connsiteY3" fmla="*/ 559804 h 1213329"/>
                <a:gd name="connsiteX4" fmla="*/ 4845764 w 5234035"/>
                <a:gd name="connsiteY4" fmla="*/ 1213329 h 1213329"/>
                <a:gd name="connsiteX5" fmla="*/ 0 w 5234035"/>
                <a:gd name="connsiteY5" fmla="*/ 968441 h 1213329"/>
                <a:gd name="connsiteX0" fmla="*/ 0 w 5224958"/>
                <a:gd name="connsiteY0" fmla="*/ 968441 h 1213329"/>
                <a:gd name="connsiteX1" fmla="*/ 238969 w 5224958"/>
                <a:gd name="connsiteY1" fmla="*/ 0 h 1213329"/>
                <a:gd name="connsiteX2" fmla="*/ 4548452 w 5224958"/>
                <a:gd name="connsiteY2" fmla="*/ 139379 h 1213329"/>
                <a:gd name="connsiteX3" fmla="*/ 5224958 w 5224958"/>
                <a:gd name="connsiteY3" fmla="*/ 662433 h 1213329"/>
                <a:gd name="connsiteX4" fmla="*/ 4845764 w 5224958"/>
                <a:gd name="connsiteY4" fmla="*/ 1213329 h 1213329"/>
                <a:gd name="connsiteX5" fmla="*/ 0 w 5224958"/>
                <a:gd name="connsiteY5" fmla="*/ 968441 h 1213329"/>
                <a:gd name="connsiteX0" fmla="*/ 0 w 5230920"/>
                <a:gd name="connsiteY0" fmla="*/ 968441 h 1213329"/>
                <a:gd name="connsiteX1" fmla="*/ 238969 w 5230920"/>
                <a:gd name="connsiteY1" fmla="*/ 0 h 1213329"/>
                <a:gd name="connsiteX2" fmla="*/ 4548452 w 5230920"/>
                <a:gd name="connsiteY2" fmla="*/ 139379 h 1213329"/>
                <a:gd name="connsiteX3" fmla="*/ 5230920 w 5230920"/>
                <a:gd name="connsiteY3" fmla="*/ 655004 h 1213329"/>
                <a:gd name="connsiteX4" fmla="*/ 4845764 w 5230920"/>
                <a:gd name="connsiteY4" fmla="*/ 1213329 h 1213329"/>
                <a:gd name="connsiteX5" fmla="*/ 0 w 5230920"/>
                <a:gd name="connsiteY5" fmla="*/ 968441 h 1213329"/>
                <a:gd name="connsiteX0" fmla="*/ 0 w 5230920"/>
                <a:gd name="connsiteY0" fmla="*/ 968441 h 1213329"/>
                <a:gd name="connsiteX1" fmla="*/ 238969 w 5230920"/>
                <a:gd name="connsiteY1" fmla="*/ 0 h 1213329"/>
                <a:gd name="connsiteX2" fmla="*/ 4610910 w 5230920"/>
                <a:gd name="connsiteY2" fmla="*/ 152859 h 1213329"/>
                <a:gd name="connsiteX3" fmla="*/ 5230920 w 5230920"/>
                <a:gd name="connsiteY3" fmla="*/ 655004 h 1213329"/>
                <a:gd name="connsiteX4" fmla="*/ 4845764 w 5230920"/>
                <a:gd name="connsiteY4" fmla="*/ 1213329 h 1213329"/>
                <a:gd name="connsiteX5" fmla="*/ 0 w 5230920"/>
                <a:gd name="connsiteY5" fmla="*/ 968441 h 1213329"/>
                <a:gd name="connsiteX0" fmla="*/ 0 w 5230920"/>
                <a:gd name="connsiteY0" fmla="*/ 968441 h 1204342"/>
                <a:gd name="connsiteX1" fmla="*/ 238969 w 5230920"/>
                <a:gd name="connsiteY1" fmla="*/ 0 h 1204342"/>
                <a:gd name="connsiteX2" fmla="*/ 4610910 w 5230920"/>
                <a:gd name="connsiteY2" fmla="*/ 152859 h 1204342"/>
                <a:gd name="connsiteX3" fmla="*/ 5230920 w 5230920"/>
                <a:gd name="connsiteY3" fmla="*/ 655004 h 1204342"/>
                <a:gd name="connsiteX4" fmla="*/ 4804126 w 5230920"/>
                <a:gd name="connsiteY4" fmla="*/ 1204342 h 1204342"/>
                <a:gd name="connsiteX5" fmla="*/ 0 w 5230920"/>
                <a:gd name="connsiteY5" fmla="*/ 968441 h 1204342"/>
                <a:gd name="connsiteX0" fmla="*/ 0 w 5237370"/>
                <a:gd name="connsiteY0" fmla="*/ 968441 h 1204342"/>
                <a:gd name="connsiteX1" fmla="*/ 238969 w 5237370"/>
                <a:gd name="connsiteY1" fmla="*/ 0 h 1204342"/>
                <a:gd name="connsiteX2" fmla="*/ 4610910 w 5237370"/>
                <a:gd name="connsiteY2" fmla="*/ 152859 h 1204342"/>
                <a:gd name="connsiteX3" fmla="*/ 5237370 w 5237370"/>
                <a:gd name="connsiteY3" fmla="*/ 652039 h 1204342"/>
                <a:gd name="connsiteX4" fmla="*/ 4804126 w 5237370"/>
                <a:gd name="connsiteY4" fmla="*/ 1204342 h 1204342"/>
                <a:gd name="connsiteX5" fmla="*/ 0 w 5237370"/>
                <a:gd name="connsiteY5" fmla="*/ 968441 h 1204342"/>
                <a:gd name="connsiteX0" fmla="*/ 0 w 5237370"/>
                <a:gd name="connsiteY0" fmla="*/ 968441 h 1204342"/>
                <a:gd name="connsiteX1" fmla="*/ 238969 w 5237370"/>
                <a:gd name="connsiteY1" fmla="*/ 0 h 1204342"/>
                <a:gd name="connsiteX2" fmla="*/ 4624789 w 5237370"/>
                <a:gd name="connsiteY2" fmla="*/ 155855 h 1204342"/>
                <a:gd name="connsiteX3" fmla="*/ 5237370 w 5237370"/>
                <a:gd name="connsiteY3" fmla="*/ 652039 h 1204342"/>
                <a:gd name="connsiteX4" fmla="*/ 4804126 w 5237370"/>
                <a:gd name="connsiteY4" fmla="*/ 1204342 h 1204342"/>
                <a:gd name="connsiteX5" fmla="*/ 0 w 5237370"/>
                <a:gd name="connsiteY5" fmla="*/ 968441 h 1204342"/>
                <a:gd name="connsiteX0" fmla="*/ 0 w 5237370"/>
                <a:gd name="connsiteY0" fmla="*/ 968441 h 1198381"/>
                <a:gd name="connsiteX1" fmla="*/ 238969 w 5237370"/>
                <a:gd name="connsiteY1" fmla="*/ 0 h 1198381"/>
                <a:gd name="connsiteX2" fmla="*/ 4624789 w 5237370"/>
                <a:gd name="connsiteY2" fmla="*/ 155855 h 1198381"/>
                <a:gd name="connsiteX3" fmla="*/ 5237370 w 5237370"/>
                <a:gd name="connsiteY3" fmla="*/ 652039 h 1198381"/>
                <a:gd name="connsiteX4" fmla="*/ 4796697 w 5237370"/>
                <a:gd name="connsiteY4" fmla="*/ 1198381 h 1198381"/>
                <a:gd name="connsiteX5" fmla="*/ 0 w 5237370"/>
                <a:gd name="connsiteY5" fmla="*/ 968441 h 1198381"/>
                <a:gd name="connsiteX0" fmla="*/ 0 w 5237370"/>
                <a:gd name="connsiteY0" fmla="*/ 935994 h 1165934"/>
                <a:gd name="connsiteX1" fmla="*/ 1055589 w 5237370"/>
                <a:gd name="connsiteY1" fmla="*/ 0 h 1165934"/>
                <a:gd name="connsiteX2" fmla="*/ 4624789 w 5237370"/>
                <a:gd name="connsiteY2" fmla="*/ 123408 h 1165934"/>
                <a:gd name="connsiteX3" fmla="*/ 5237370 w 5237370"/>
                <a:gd name="connsiteY3" fmla="*/ 619592 h 1165934"/>
                <a:gd name="connsiteX4" fmla="*/ 4796697 w 5237370"/>
                <a:gd name="connsiteY4" fmla="*/ 1165934 h 1165934"/>
                <a:gd name="connsiteX5" fmla="*/ 0 w 5237370"/>
                <a:gd name="connsiteY5" fmla="*/ 935994 h 1165934"/>
                <a:gd name="connsiteX0" fmla="*/ 0 w 4460920"/>
                <a:gd name="connsiteY0" fmla="*/ 972845 h 1165934"/>
                <a:gd name="connsiteX1" fmla="*/ 279139 w 4460920"/>
                <a:gd name="connsiteY1" fmla="*/ 0 h 1165934"/>
                <a:gd name="connsiteX2" fmla="*/ 3848339 w 4460920"/>
                <a:gd name="connsiteY2" fmla="*/ 123408 h 1165934"/>
                <a:gd name="connsiteX3" fmla="*/ 4460920 w 4460920"/>
                <a:gd name="connsiteY3" fmla="*/ 619592 h 1165934"/>
                <a:gd name="connsiteX4" fmla="*/ 4020247 w 4460920"/>
                <a:gd name="connsiteY4" fmla="*/ 1165934 h 1165934"/>
                <a:gd name="connsiteX5" fmla="*/ 0 w 4460920"/>
                <a:gd name="connsiteY5" fmla="*/ 972845 h 1165934"/>
                <a:gd name="connsiteX0" fmla="*/ 0 w 4460920"/>
                <a:gd name="connsiteY0" fmla="*/ 966161 h 1159250"/>
                <a:gd name="connsiteX1" fmla="*/ 774486 w 4460920"/>
                <a:gd name="connsiteY1" fmla="*/ 0 h 1159250"/>
                <a:gd name="connsiteX2" fmla="*/ 3848339 w 4460920"/>
                <a:gd name="connsiteY2" fmla="*/ 116724 h 1159250"/>
                <a:gd name="connsiteX3" fmla="*/ 4460920 w 4460920"/>
                <a:gd name="connsiteY3" fmla="*/ 612908 h 1159250"/>
                <a:gd name="connsiteX4" fmla="*/ 4020247 w 4460920"/>
                <a:gd name="connsiteY4" fmla="*/ 1159250 h 1159250"/>
                <a:gd name="connsiteX5" fmla="*/ 0 w 4460920"/>
                <a:gd name="connsiteY5" fmla="*/ 966161 h 1159250"/>
                <a:gd name="connsiteX0" fmla="*/ 0 w 4086085"/>
                <a:gd name="connsiteY0" fmla="*/ 986054 h 1159250"/>
                <a:gd name="connsiteX1" fmla="*/ 399651 w 4086085"/>
                <a:gd name="connsiteY1" fmla="*/ 0 h 1159250"/>
                <a:gd name="connsiteX2" fmla="*/ 3473504 w 4086085"/>
                <a:gd name="connsiteY2" fmla="*/ 116724 h 1159250"/>
                <a:gd name="connsiteX3" fmla="*/ 4086085 w 4086085"/>
                <a:gd name="connsiteY3" fmla="*/ 612908 h 1159250"/>
                <a:gd name="connsiteX4" fmla="*/ 3645412 w 4086085"/>
                <a:gd name="connsiteY4" fmla="*/ 1159250 h 1159250"/>
                <a:gd name="connsiteX5" fmla="*/ 0 w 4086085"/>
                <a:gd name="connsiteY5" fmla="*/ 986054 h 1159250"/>
                <a:gd name="connsiteX0" fmla="*/ 0 w 4086085"/>
                <a:gd name="connsiteY0" fmla="*/ 964693 h 1137889"/>
                <a:gd name="connsiteX1" fmla="*/ 761096 w 4086085"/>
                <a:gd name="connsiteY1" fmla="*/ 0 h 1137889"/>
                <a:gd name="connsiteX2" fmla="*/ 3473504 w 4086085"/>
                <a:gd name="connsiteY2" fmla="*/ 95363 h 1137889"/>
                <a:gd name="connsiteX3" fmla="*/ 4086085 w 4086085"/>
                <a:gd name="connsiteY3" fmla="*/ 591547 h 1137889"/>
                <a:gd name="connsiteX4" fmla="*/ 3645412 w 4086085"/>
                <a:gd name="connsiteY4" fmla="*/ 1137889 h 1137889"/>
                <a:gd name="connsiteX5" fmla="*/ 0 w 4086085"/>
                <a:gd name="connsiteY5" fmla="*/ 964693 h 1137889"/>
                <a:gd name="connsiteX0" fmla="*/ 0 w 3575881"/>
                <a:gd name="connsiteY0" fmla="*/ 983299 h 1137889"/>
                <a:gd name="connsiteX1" fmla="*/ 250892 w 3575881"/>
                <a:gd name="connsiteY1" fmla="*/ 0 h 1137889"/>
                <a:gd name="connsiteX2" fmla="*/ 2963300 w 3575881"/>
                <a:gd name="connsiteY2" fmla="*/ 95363 h 1137889"/>
                <a:gd name="connsiteX3" fmla="*/ 3575881 w 3575881"/>
                <a:gd name="connsiteY3" fmla="*/ 591547 h 1137889"/>
                <a:gd name="connsiteX4" fmla="*/ 3135208 w 3575881"/>
                <a:gd name="connsiteY4" fmla="*/ 1137889 h 1137889"/>
                <a:gd name="connsiteX5" fmla="*/ 0 w 3575881"/>
                <a:gd name="connsiteY5" fmla="*/ 983299 h 1137889"/>
                <a:gd name="connsiteX0" fmla="*/ 0 w 3575881"/>
                <a:gd name="connsiteY0" fmla="*/ 986144 h 1140734"/>
                <a:gd name="connsiteX1" fmla="*/ 338662 w 3575881"/>
                <a:gd name="connsiteY1" fmla="*/ 0 h 1140734"/>
                <a:gd name="connsiteX2" fmla="*/ 2963300 w 3575881"/>
                <a:gd name="connsiteY2" fmla="*/ 98208 h 1140734"/>
                <a:gd name="connsiteX3" fmla="*/ 3575881 w 3575881"/>
                <a:gd name="connsiteY3" fmla="*/ 594392 h 1140734"/>
                <a:gd name="connsiteX4" fmla="*/ 3135208 w 3575881"/>
                <a:gd name="connsiteY4" fmla="*/ 1140734 h 1140734"/>
                <a:gd name="connsiteX5" fmla="*/ 0 w 3575881"/>
                <a:gd name="connsiteY5" fmla="*/ 986144 h 1140734"/>
                <a:gd name="connsiteX0" fmla="*/ 0 w 3575881"/>
                <a:gd name="connsiteY0" fmla="*/ 983028 h 1137618"/>
                <a:gd name="connsiteX1" fmla="*/ 433861 w 3575881"/>
                <a:gd name="connsiteY1" fmla="*/ 0 h 1137618"/>
                <a:gd name="connsiteX2" fmla="*/ 2963300 w 3575881"/>
                <a:gd name="connsiteY2" fmla="*/ 95092 h 1137618"/>
                <a:gd name="connsiteX3" fmla="*/ 3575881 w 3575881"/>
                <a:gd name="connsiteY3" fmla="*/ 591276 h 1137618"/>
                <a:gd name="connsiteX4" fmla="*/ 3135208 w 3575881"/>
                <a:gd name="connsiteY4" fmla="*/ 1137618 h 1137618"/>
                <a:gd name="connsiteX5" fmla="*/ 0 w 3575881"/>
                <a:gd name="connsiteY5" fmla="*/ 983028 h 1137618"/>
                <a:gd name="connsiteX0" fmla="*/ 0 w 3526814"/>
                <a:gd name="connsiteY0" fmla="*/ 997976 h 1137618"/>
                <a:gd name="connsiteX1" fmla="*/ 384794 w 3526814"/>
                <a:gd name="connsiteY1" fmla="*/ 0 h 1137618"/>
                <a:gd name="connsiteX2" fmla="*/ 2914233 w 3526814"/>
                <a:gd name="connsiteY2" fmla="*/ 95092 h 1137618"/>
                <a:gd name="connsiteX3" fmla="*/ 3526814 w 3526814"/>
                <a:gd name="connsiteY3" fmla="*/ 591276 h 1137618"/>
                <a:gd name="connsiteX4" fmla="*/ 3086141 w 3526814"/>
                <a:gd name="connsiteY4" fmla="*/ 1137618 h 1137618"/>
                <a:gd name="connsiteX5" fmla="*/ 0 w 3526814"/>
                <a:gd name="connsiteY5" fmla="*/ 997976 h 1137618"/>
                <a:gd name="connsiteX0" fmla="*/ 0 w 3526814"/>
                <a:gd name="connsiteY0" fmla="*/ 990186 h 1129828"/>
                <a:gd name="connsiteX1" fmla="*/ 622792 w 3526814"/>
                <a:gd name="connsiteY1" fmla="*/ 0 h 1129828"/>
                <a:gd name="connsiteX2" fmla="*/ 2914233 w 3526814"/>
                <a:gd name="connsiteY2" fmla="*/ 87302 h 1129828"/>
                <a:gd name="connsiteX3" fmla="*/ 3526814 w 3526814"/>
                <a:gd name="connsiteY3" fmla="*/ 583486 h 1129828"/>
                <a:gd name="connsiteX4" fmla="*/ 3086141 w 3526814"/>
                <a:gd name="connsiteY4" fmla="*/ 1129828 h 1129828"/>
                <a:gd name="connsiteX5" fmla="*/ 0 w 3526814"/>
                <a:gd name="connsiteY5" fmla="*/ 990186 h 1129828"/>
                <a:gd name="connsiteX0" fmla="*/ 0 w 3302207"/>
                <a:gd name="connsiteY0" fmla="*/ 999443 h 1129828"/>
                <a:gd name="connsiteX1" fmla="*/ 398185 w 3302207"/>
                <a:gd name="connsiteY1" fmla="*/ 0 h 1129828"/>
                <a:gd name="connsiteX2" fmla="*/ 2689626 w 3302207"/>
                <a:gd name="connsiteY2" fmla="*/ 87302 h 1129828"/>
                <a:gd name="connsiteX3" fmla="*/ 3302207 w 3302207"/>
                <a:gd name="connsiteY3" fmla="*/ 583486 h 1129828"/>
                <a:gd name="connsiteX4" fmla="*/ 2861534 w 3302207"/>
                <a:gd name="connsiteY4" fmla="*/ 1129828 h 1129828"/>
                <a:gd name="connsiteX5" fmla="*/ 0 w 3302207"/>
                <a:gd name="connsiteY5" fmla="*/ 999443 h 1129828"/>
                <a:gd name="connsiteX0" fmla="*/ 73836 w 3376043"/>
                <a:gd name="connsiteY0" fmla="*/ 1019975 h 1150360"/>
                <a:gd name="connsiteX1" fmla="*/ 0 w 3376043"/>
                <a:gd name="connsiteY1" fmla="*/ 0 h 1150360"/>
                <a:gd name="connsiteX2" fmla="*/ 2763462 w 3376043"/>
                <a:gd name="connsiteY2" fmla="*/ 107834 h 1150360"/>
                <a:gd name="connsiteX3" fmla="*/ 3376043 w 3376043"/>
                <a:gd name="connsiteY3" fmla="*/ 604018 h 1150360"/>
                <a:gd name="connsiteX4" fmla="*/ 2935370 w 3376043"/>
                <a:gd name="connsiteY4" fmla="*/ 1150360 h 1150360"/>
                <a:gd name="connsiteX5" fmla="*/ 73836 w 3376043"/>
                <a:gd name="connsiteY5" fmla="*/ 1019975 h 1150360"/>
                <a:gd name="connsiteX0" fmla="*/ 73836 w 3376043"/>
                <a:gd name="connsiteY0" fmla="*/ 1019975 h 1150360"/>
                <a:gd name="connsiteX1" fmla="*/ 0 w 3376043"/>
                <a:gd name="connsiteY1" fmla="*/ 0 h 1150360"/>
                <a:gd name="connsiteX2" fmla="*/ 3096688 w 3376043"/>
                <a:gd name="connsiteY2" fmla="*/ 98409 h 1150360"/>
                <a:gd name="connsiteX3" fmla="*/ 3376043 w 3376043"/>
                <a:gd name="connsiteY3" fmla="*/ 604018 h 1150360"/>
                <a:gd name="connsiteX4" fmla="*/ 2935370 w 3376043"/>
                <a:gd name="connsiteY4" fmla="*/ 1150360 h 1150360"/>
                <a:gd name="connsiteX5" fmla="*/ 73836 w 3376043"/>
                <a:gd name="connsiteY5" fmla="*/ 1019975 h 1150360"/>
                <a:gd name="connsiteX0" fmla="*/ 73836 w 3376043"/>
                <a:gd name="connsiteY0" fmla="*/ 1019975 h 1182635"/>
                <a:gd name="connsiteX1" fmla="*/ 0 w 3376043"/>
                <a:gd name="connsiteY1" fmla="*/ 0 h 1182635"/>
                <a:gd name="connsiteX2" fmla="*/ 3096688 w 3376043"/>
                <a:gd name="connsiteY2" fmla="*/ 98409 h 1182635"/>
                <a:gd name="connsiteX3" fmla="*/ 3376043 w 3376043"/>
                <a:gd name="connsiteY3" fmla="*/ 604018 h 1182635"/>
                <a:gd name="connsiteX4" fmla="*/ 3300269 w 3376043"/>
                <a:gd name="connsiteY4" fmla="*/ 1182635 h 1182635"/>
                <a:gd name="connsiteX5" fmla="*/ 73836 w 3376043"/>
                <a:gd name="connsiteY5" fmla="*/ 1019975 h 1182635"/>
                <a:gd name="connsiteX0" fmla="*/ 73836 w 3731157"/>
                <a:gd name="connsiteY0" fmla="*/ 1019975 h 1182635"/>
                <a:gd name="connsiteX1" fmla="*/ 0 w 3731157"/>
                <a:gd name="connsiteY1" fmla="*/ 0 h 1182635"/>
                <a:gd name="connsiteX2" fmla="*/ 3096688 w 3731157"/>
                <a:gd name="connsiteY2" fmla="*/ 98409 h 1182635"/>
                <a:gd name="connsiteX3" fmla="*/ 3731157 w 3731157"/>
                <a:gd name="connsiteY3" fmla="*/ 547025 h 1182635"/>
                <a:gd name="connsiteX4" fmla="*/ 3300269 w 3731157"/>
                <a:gd name="connsiteY4" fmla="*/ 1182635 h 1182635"/>
                <a:gd name="connsiteX5" fmla="*/ 73836 w 3731157"/>
                <a:gd name="connsiteY5" fmla="*/ 1019975 h 118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1157" h="1182635">
                  <a:moveTo>
                    <a:pt x="73836" y="1019975"/>
                  </a:moveTo>
                  <a:lnTo>
                    <a:pt x="0" y="0"/>
                  </a:lnTo>
                  <a:lnTo>
                    <a:pt x="3096688" y="98409"/>
                  </a:lnTo>
                  <a:lnTo>
                    <a:pt x="3731157" y="547025"/>
                  </a:lnTo>
                  <a:lnTo>
                    <a:pt x="3300269" y="1182635"/>
                  </a:lnTo>
                  <a:lnTo>
                    <a:pt x="73836" y="101997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baseline="-25000" dirty="0"/>
            </a:p>
          </p:txBody>
        </p:sp>
      </p:grpSp>
      <p:sp>
        <p:nvSpPr>
          <p:cNvPr id="14" name="Isosceles Triangle 15">
            <a:extLst>
              <a:ext uri="{FF2B5EF4-FFF2-40B4-BE49-F238E27FC236}">
                <a16:creationId xmlns:a16="http://schemas.microsoft.com/office/drawing/2014/main" id="{FF19A497-0C18-41CE-823C-7A410FDEC200}"/>
              </a:ext>
            </a:extLst>
          </p:cNvPr>
          <p:cNvSpPr/>
          <p:nvPr/>
        </p:nvSpPr>
        <p:spPr>
          <a:xfrm rot="5400000" flipH="1">
            <a:off x="-119696" y="2605720"/>
            <a:ext cx="4381502" cy="414211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5" name="Isosceles Triangle 14">
            <a:extLst>
              <a:ext uri="{FF2B5EF4-FFF2-40B4-BE49-F238E27FC236}">
                <a16:creationId xmlns:a16="http://schemas.microsoft.com/office/drawing/2014/main" id="{1105C744-1681-4589-90A1-33534DF86A74}"/>
              </a:ext>
            </a:extLst>
          </p:cNvPr>
          <p:cNvSpPr/>
          <p:nvPr/>
        </p:nvSpPr>
        <p:spPr>
          <a:xfrm rot="16200000" flipH="1">
            <a:off x="9353980" y="4080310"/>
            <a:ext cx="3494847" cy="2282793"/>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494847"/>
              <a:gd name="connsiteY0" fmla="*/ 2136205 h 2136205"/>
              <a:gd name="connsiteX1" fmla="*/ 1696622 w 3494847"/>
              <a:gd name="connsiteY1" fmla="*/ 0 h 2136205"/>
              <a:gd name="connsiteX2" fmla="*/ 3494847 w 3494847"/>
              <a:gd name="connsiteY2" fmla="*/ 1894905 h 2136205"/>
              <a:gd name="connsiteX3" fmla="*/ 0 w 3494847"/>
              <a:gd name="connsiteY3" fmla="*/ 2136205 h 2136205"/>
              <a:gd name="connsiteX0" fmla="*/ 0 w 3494847"/>
              <a:gd name="connsiteY0" fmla="*/ 2136205 h 2136205"/>
              <a:gd name="connsiteX1" fmla="*/ 1696622 w 3494847"/>
              <a:gd name="connsiteY1" fmla="*/ 0 h 2136205"/>
              <a:gd name="connsiteX2" fmla="*/ 3494847 w 3494847"/>
              <a:gd name="connsiteY2" fmla="*/ 1894905 h 2136205"/>
              <a:gd name="connsiteX3" fmla="*/ 3002717 w 3494847"/>
              <a:gd name="connsiteY3" fmla="*/ 1907605 h 2136205"/>
              <a:gd name="connsiteX4" fmla="*/ 0 w 3494847"/>
              <a:gd name="connsiteY4" fmla="*/ 2136205 h 2136205"/>
              <a:gd name="connsiteX0" fmla="*/ 0 w 3494847"/>
              <a:gd name="connsiteY0" fmla="*/ 2136205 h 2174305"/>
              <a:gd name="connsiteX1" fmla="*/ 1696622 w 3494847"/>
              <a:gd name="connsiteY1" fmla="*/ 0 h 2174305"/>
              <a:gd name="connsiteX2" fmla="*/ 3494847 w 3494847"/>
              <a:gd name="connsiteY2" fmla="*/ 1894905 h 2174305"/>
              <a:gd name="connsiteX3" fmla="*/ 3472617 w 3494847"/>
              <a:gd name="connsiteY3" fmla="*/ 2174305 h 2174305"/>
              <a:gd name="connsiteX4" fmla="*/ 0 w 3494847"/>
              <a:gd name="connsiteY4" fmla="*/ 2136205 h 2174305"/>
              <a:gd name="connsiteX0" fmla="*/ 0 w 3494847"/>
              <a:gd name="connsiteY0" fmla="*/ 2244693 h 2282793"/>
              <a:gd name="connsiteX1" fmla="*/ 1634628 w 3494847"/>
              <a:gd name="connsiteY1" fmla="*/ 0 h 2282793"/>
              <a:gd name="connsiteX2" fmla="*/ 3494847 w 3494847"/>
              <a:gd name="connsiteY2" fmla="*/ 2003393 h 2282793"/>
              <a:gd name="connsiteX3" fmla="*/ 3472617 w 3494847"/>
              <a:gd name="connsiteY3" fmla="*/ 2282793 h 2282793"/>
              <a:gd name="connsiteX4" fmla="*/ 0 w 3494847"/>
              <a:gd name="connsiteY4" fmla="*/ 2244693 h 228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4847" h="2282793">
                <a:moveTo>
                  <a:pt x="0" y="2244693"/>
                </a:moveTo>
                <a:lnTo>
                  <a:pt x="1634628" y="0"/>
                </a:lnTo>
                <a:lnTo>
                  <a:pt x="3494847" y="2003393"/>
                </a:lnTo>
                <a:lnTo>
                  <a:pt x="3472617" y="2282793"/>
                </a:lnTo>
                <a:lnTo>
                  <a:pt x="0" y="224469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3" name="Freeform: Shape 22">
            <a:extLst>
              <a:ext uri="{FF2B5EF4-FFF2-40B4-BE49-F238E27FC236}">
                <a16:creationId xmlns:a16="http://schemas.microsoft.com/office/drawing/2014/main" id="{B29B7C64-17C7-4573-987C-587F9E2AB9F9}"/>
              </a:ext>
            </a:extLst>
          </p:cNvPr>
          <p:cNvSpPr/>
          <p:nvPr/>
        </p:nvSpPr>
        <p:spPr>
          <a:xfrm>
            <a:off x="1194054" y="4071011"/>
            <a:ext cx="10191251" cy="2813389"/>
          </a:xfrm>
          <a:custGeom>
            <a:avLst/>
            <a:gdLst>
              <a:gd name="connsiteX0" fmla="*/ 1288678 w 9962651"/>
              <a:gd name="connsiteY0" fmla="*/ 0 h 2805376"/>
              <a:gd name="connsiteX1" fmla="*/ 8441035 w 9962651"/>
              <a:gd name="connsiteY1" fmla="*/ 0 h 2805376"/>
              <a:gd name="connsiteX2" fmla="*/ 8441035 w 9962651"/>
              <a:gd name="connsiteY2" fmla="*/ 30235 h 2805376"/>
              <a:gd name="connsiteX3" fmla="*/ 8456691 w 9962651"/>
              <a:gd name="connsiteY3" fmla="*/ 13127 h 2805376"/>
              <a:gd name="connsiteX4" fmla="*/ 9962651 w 9962651"/>
              <a:gd name="connsiteY4" fmla="*/ 1391245 h 2805376"/>
              <a:gd name="connsiteX5" fmla="*/ 8668566 w 9962651"/>
              <a:gd name="connsiteY5" fmla="*/ 2805376 h 2805376"/>
              <a:gd name="connsiteX6" fmla="*/ 8655616 w 9962651"/>
              <a:gd name="connsiteY6" fmla="*/ 2793526 h 2805376"/>
              <a:gd name="connsiteX7" fmla="*/ 8655616 w 9962651"/>
              <a:gd name="connsiteY7" fmla="*/ 2800689 h 2805376"/>
              <a:gd name="connsiteX8" fmla="*/ 1510249 w 9962651"/>
              <a:gd name="connsiteY8" fmla="*/ 2800689 h 2805376"/>
              <a:gd name="connsiteX9" fmla="*/ 1505960 w 9962651"/>
              <a:gd name="connsiteY9" fmla="*/ 2805376 h 2805376"/>
              <a:gd name="connsiteX10" fmla="*/ 0 w 9962651"/>
              <a:gd name="connsiteY10" fmla="*/ 1427259 h 2805376"/>
              <a:gd name="connsiteX11" fmla="*/ 1288678 w 9962651"/>
              <a:gd name="connsiteY11" fmla="*/ 19036 h 2805376"/>
              <a:gd name="connsiteX0" fmla="*/ 1288678 w 9962651"/>
              <a:gd name="connsiteY0" fmla="*/ 0 h 2805376"/>
              <a:gd name="connsiteX1" fmla="*/ 8441035 w 9962651"/>
              <a:gd name="connsiteY1" fmla="*/ 0 h 2805376"/>
              <a:gd name="connsiteX2" fmla="*/ 8441035 w 9962651"/>
              <a:gd name="connsiteY2" fmla="*/ 30235 h 2805376"/>
              <a:gd name="connsiteX3" fmla="*/ 8456691 w 9962651"/>
              <a:gd name="connsiteY3" fmla="*/ 13127 h 2805376"/>
              <a:gd name="connsiteX4" fmla="*/ 9962651 w 9962651"/>
              <a:gd name="connsiteY4" fmla="*/ 1391245 h 2805376"/>
              <a:gd name="connsiteX5" fmla="*/ 8668566 w 9962651"/>
              <a:gd name="connsiteY5" fmla="*/ 2805376 h 2805376"/>
              <a:gd name="connsiteX6" fmla="*/ 8655616 w 9962651"/>
              <a:gd name="connsiteY6" fmla="*/ 2793526 h 2805376"/>
              <a:gd name="connsiteX7" fmla="*/ 8655616 w 9962651"/>
              <a:gd name="connsiteY7" fmla="*/ 2800689 h 2805376"/>
              <a:gd name="connsiteX8" fmla="*/ 1510249 w 9962651"/>
              <a:gd name="connsiteY8" fmla="*/ 2800689 h 2805376"/>
              <a:gd name="connsiteX9" fmla="*/ 0 w 9962651"/>
              <a:gd name="connsiteY9" fmla="*/ 1427259 h 2805376"/>
              <a:gd name="connsiteX10" fmla="*/ 1288678 w 9962651"/>
              <a:gd name="connsiteY10" fmla="*/ 19036 h 2805376"/>
              <a:gd name="connsiteX11" fmla="*/ 1288678 w 9962651"/>
              <a:gd name="connsiteY11" fmla="*/ 0 h 2805376"/>
              <a:gd name="connsiteX0" fmla="*/ 1288678 w 9962651"/>
              <a:gd name="connsiteY0" fmla="*/ 0 h 2813389"/>
              <a:gd name="connsiteX1" fmla="*/ 8441035 w 9962651"/>
              <a:gd name="connsiteY1" fmla="*/ 0 h 2813389"/>
              <a:gd name="connsiteX2" fmla="*/ 8441035 w 9962651"/>
              <a:gd name="connsiteY2" fmla="*/ 30235 h 2813389"/>
              <a:gd name="connsiteX3" fmla="*/ 8456691 w 9962651"/>
              <a:gd name="connsiteY3" fmla="*/ 13127 h 2813389"/>
              <a:gd name="connsiteX4" fmla="*/ 9962651 w 9962651"/>
              <a:gd name="connsiteY4" fmla="*/ 1391245 h 2813389"/>
              <a:gd name="connsiteX5" fmla="*/ 8668566 w 9962651"/>
              <a:gd name="connsiteY5" fmla="*/ 2805376 h 2813389"/>
              <a:gd name="connsiteX6" fmla="*/ 8655616 w 9962651"/>
              <a:gd name="connsiteY6" fmla="*/ 2793526 h 2813389"/>
              <a:gd name="connsiteX7" fmla="*/ 8655616 w 9962651"/>
              <a:gd name="connsiteY7" fmla="*/ 2800689 h 2813389"/>
              <a:gd name="connsiteX8" fmla="*/ 1357849 w 9962651"/>
              <a:gd name="connsiteY8" fmla="*/ 2813389 h 2813389"/>
              <a:gd name="connsiteX9" fmla="*/ 0 w 9962651"/>
              <a:gd name="connsiteY9" fmla="*/ 1427259 h 2813389"/>
              <a:gd name="connsiteX10" fmla="*/ 1288678 w 9962651"/>
              <a:gd name="connsiteY10" fmla="*/ 19036 h 2813389"/>
              <a:gd name="connsiteX11" fmla="*/ 1288678 w 9962651"/>
              <a:gd name="connsiteY11" fmla="*/ 0 h 2813389"/>
              <a:gd name="connsiteX0" fmla="*/ 1656978 w 10330951"/>
              <a:gd name="connsiteY0" fmla="*/ 0 h 2813389"/>
              <a:gd name="connsiteX1" fmla="*/ 8809335 w 10330951"/>
              <a:gd name="connsiteY1" fmla="*/ 0 h 2813389"/>
              <a:gd name="connsiteX2" fmla="*/ 8809335 w 10330951"/>
              <a:gd name="connsiteY2" fmla="*/ 30235 h 2813389"/>
              <a:gd name="connsiteX3" fmla="*/ 8824991 w 10330951"/>
              <a:gd name="connsiteY3" fmla="*/ 13127 h 2813389"/>
              <a:gd name="connsiteX4" fmla="*/ 10330951 w 10330951"/>
              <a:gd name="connsiteY4" fmla="*/ 1391245 h 2813389"/>
              <a:gd name="connsiteX5" fmla="*/ 9036866 w 10330951"/>
              <a:gd name="connsiteY5" fmla="*/ 2805376 h 2813389"/>
              <a:gd name="connsiteX6" fmla="*/ 9023916 w 10330951"/>
              <a:gd name="connsiteY6" fmla="*/ 2793526 h 2813389"/>
              <a:gd name="connsiteX7" fmla="*/ 9023916 w 10330951"/>
              <a:gd name="connsiteY7" fmla="*/ 2800689 h 2813389"/>
              <a:gd name="connsiteX8" fmla="*/ 1726149 w 10330951"/>
              <a:gd name="connsiteY8" fmla="*/ 2813389 h 2813389"/>
              <a:gd name="connsiteX9" fmla="*/ 0 w 10330951"/>
              <a:gd name="connsiteY9" fmla="*/ 1033559 h 2813389"/>
              <a:gd name="connsiteX10" fmla="*/ 1656978 w 10330951"/>
              <a:gd name="connsiteY10" fmla="*/ 19036 h 2813389"/>
              <a:gd name="connsiteX11" fmla="*/ 1656978 w 10330951"/>
              <a:gd name="connsiteY11" fmla="*/ 0 h 2813389"/>
              <a:gd name="connsiteX0" fmla="*/ 1568078 w 10242051"/>
              <a:gd name="connsiteY0" fmla="*/ 0 h 2813389"/>
              <a:gd name="connsiteX1" fmla="*/ 8720435 w 10242051"/>
              <a:gd name="connsiteY1" fmla="*/ 0 h 2813389"/>
              <a:gd name="connsiteX2" fmla="*/ 8720435 w 10242051"/>
              <a:gd name="connsiteY2" fmla="*/ 30235 h 2813389"/>
              <a:gd name="connsiteX3" fmla="*/ 8736091 w 10242051"/>
              <a:gd name="connsiteY3" fmla="*/ 13127 h 2813389"/>
              <a:gd name="connsiteX4" fmla="*/ 10242051 w 10242051"/>
              <a:gd name="connsiteY4" fmla="*/ 1391245 h 2813389"/>
              <a:gd name="connsiteX5" fmla="*/ 8947966 w 10242051"/>
              <a:gd name="connsiteY5" fmla="*/ 2805376 h 2813389"/>
              <a:gd name="connsiteX6" fmla="*/ 8935016 w 10242051"/>
              <a:gd name="connsiteY6" fmla="*/ 2793526 h 2813389"/>
              <a:gd name="connsiteX7" fmla="*/ 8935016 w 10242051"/>
              <a:gd name="connsiteY7" fmla="*/ 2800689 h 2813389"/>
              <a:gd name="connsiteX8" fmla="*/ 1637249 w 10242051"/>
              <a:gd name="connsiteY8" fmla="*/ 2813389 h 2813389"/>
              <a:gd name="connsiteX9" fmla="*/ 0 w 10242051"/>
              <a:gd name="connsiteY9" fmla="*/ 1173259 h 2813389"/>
              <a:gd name="connsiteX10" fmla="*/ 1568078 w 10242051"/>
              <a:gd name="connsiteY10" fmla="*/ 19036 h 2813389"/>
              <a:gd name="connsiteX11" fmla="*/ 1568078 w 10242051"/>
              <a:gd name="connsiteY11" fmla="*/ 0 h 2813389"/>
              <a:gd name="connsiteX0" fmla="*/ 1568078 w 10178551"/>
              <a:gd name="connsiteY0" fmla="*/ 0 h 2813389"/>
              <a:gd name="connsiteX1" fmla="*/ 8720435 w 10178551"/>
              <a:gd name="connsiteY1" fmla="*/ 0 h 2813389"/>
              <a:gd name="connsiteX2" fmla="*/ 8720435 w 10178551"/>
              <a:gd name="connsiteY2" fmla="*/ 30235 h 2813389"/>
              <a:gd name="connsiteX3" fmla="*/ 8736091 w 10178551"/>
              <a:gd name="connsiteY3" fmla="*/ 13127 h 2813389"/>
              <a:gd name="connsiteX4" fmla="*/ 10178551 w 10178551"/>
              <a:gd name="connsiteY4" fmla="*/ 1505545 h 2813389"/>
              <a:gd name="connsiteX5" fmla="*/ 8947966 w 10178551"/>
              <a:gd name="connsiteY5" fmla="*/ 2805376 h 2813389"/>
              <a:gd name="connsiteX6" fmla="*/ 8935016 w 10178551"/>
              <a:gd name="connsiteY6" fmla="*/ 2793526 h 2813389"/>
              <a:gd name="connsiteX7" fmla="*/ 8935016 w 10178551"/>
              <a:gd name="connsiteY7" fmla="*/ 2800689 h 2813389"/>
              <a:gd name="connsiteX8" fmla="*/ 1637249 w 10178551"/>
              <a:gd name="connsiteY8" fmla="*/ 2813389 h 2813389"/>
              <a:gd name="connsiteX9" fmla="*/ 0 w 10178551"/>
              <a:gd name="connsiteY9" fmla="*/ 1173259 h 2813389"/>
              <a:gd name="connsiteX10" fmla="*/ 1568078 w 10178551"/>
              <a:gd name="connsiteY10" fmla="*/ 19036 h 2813389"/>
              <a:gd name="connsiteX11" fmla="*/ 1568078 w 10178551"/>
              <a:gd name="connsiteY11" fmla="*/ 0 h 2813389"/>
              <a:gd name="connsiteX0" fmla="*/ 1568078 w 10178551"/>
              <a:gd name="connsiteY0" fmla="*/ 0 h 2813389"/>
              <a:gd name="connsiteX1" fmla="*/ 8720435 w 10178551"/>
              <a:gd name="connsiteY1" fmla="*/ 0 h 2813389"/>
              <a:gd name="connsiteX2" fmla="*/ 8720435 w 10178551"/>
              <a:gd name="connsiteY2" fmla="*/ 30235 h 2813389"/>
              <a:gd name="connsiteX3" fmla="*/ 8736091 w 10178551"/>
              <a:gd name="connsiteY3" fmla="*/ 13127 h 2813389"/>
              <a:gd name="connsiteX4" fmla="*/ 10178551 w 10178551"/>
              <a:gd name="connsiteY4" fmla="*/ 1492845 h 2813389"/>
              <a:gd name="connsiteX5" fmla="*/ 8947966 w 10178551"/>
              <a:gd name="connsiteY5" fmla="*/ 2805376 h 2813389"/>
              <a:gd name="connsiteX6" fmla="*/ 8935016 w 10178551"/>
              <a:gd name="connsiteY6" fmla="*/ 2793526 h 2813389"/>
              <a:gd name="connsiteX7" fmla="*/ 8935016 w 10178551"/>
              <a:gd name="connsiteY7" fmla="*/ 2800689 h 2813389"/>
              <a:gd name="connsiteX8" fmla="*/ 1637249 w 10178551"/>
              <a:gd name="connsiteY8" fmla="*/ 2813389 h 2813389"/>
              <a:gd name="connsiteX9" fmla="*/ 0 w 10178551"/>
              <a:gd name="connsiteY9" fmla="*/ 1173259 h 2813389"/>
              <a:gd name="connsiteX10" fmla="*/ 1568078 w 10178551"/>
              <a:gd name="connsiteY10" fmla="*/ 19036 h 2813389"/>
              <a:gd name="connsiteX11" fmla="*/ 1568078 w 10178551"/>
              <a:gd name="connsiteY11" fmla="*/ 0 h 2813389"/>
              <a:gd name="connsiteX0" fmla="*/ 1568078 w 10191251"/>
              <a:gd name="connsiteY0" fmla="*/ 0 h 2813389"/>
              <a:gd name="connsiteX1" fmla="*/ 8720435 w 10191251"/>
              <a:gd name="connsiteY1" fmla="*/ 0 h 2813389"/>
              <a:gd name="connsiteX2" fmla="*/ 8720435 w 10191251"/>
              <a:gd name="connsiteY2" fmla="*/ 30235 h 2813389"/>
              <a:gd name="connsiteX3" fmla="*/ 8736091 w 10191251"/>
              <a:gd name="connsiteY3" fmla="*/ 13127 h 2813389"/>
              <a:gd name="connsiteX4" fmla="*/ 10191251 w 10191251"/>
              <a:gd name="connsiteY4" fmla="*/ 1467445 h 2813389"/>
              <a:gd name="connsiteX5" fmla="*/ 8947966 w 10191251"/>
              <a:gd name="connsiteY5" fmla="*/ 2805376 h 2813389"/>
              <a:gd name="connsiteX6" fmla="*/ 8935016 w 10191251"/>
              <a:gd name="connsiteY6" fmla="*/ 2793526 h 2813389"/>
              <a:gd name="connsiteX7" fmla="*/ 8935016 w 10191251"/>
              <a:gd name="connsiteY7" fmla="*/ 2800689 h 2813389"/>
              <a:gd name="connsiteX8" fmla="*/ 1637249 w 10191251"/>
              <a:gd name="connsiteY8" fmla="*/ 2813389 h 2813389"/>
              <a:gd name="connsiteX9" fmla="*/ 0 w 10191251"/>
              <a:gd name="connsiteY9" fmla="*/ 1173259 h 2813389"/>
              <a:gd name="connsiteX10" fmla="*/ 1568078 w 10191251"/>
              <a:gd name="connsiteY10" fmla="*/ 19036 h 2813389"/>
              <a:gd name="connsiteX11" fmla="*/ 1568078 w 10191251"/>
              <a:gd name="connsiteY11" fmla="*/ 0 h 2813389"/>
              <a:gd name="connsiteX0" fmla="*/ 1568078 w 10191251"/>
              <a:gd name="connsiteY0" fmla="*/ 0 h 2813389"/>
              <a:gd name="connsiteX1" fmla="*/ 8720435 w 10191251"/>
              <a:gd name="connsiteY1" fmla="*/ 0 h 2813389"/>
              <a:gd name="connsiteX2" fmla="*/ 8720435 w 10191251"/>
              <a:gd name="connsiteY2" fmla="*/ 30235 h 2813389"/>
              <a:gd name="connsiteX3" fmla="*/ 8736091 w 10191251"/>
              <a:gd name="connsiteY3" fmla="*/ 13127 h 2813389"/>
              <a:gd name="connsiteX4" fmla="*/ 10191251 w 10191251"/>
              <a:gd name="connsiteY4" fmla="*/ 1467445 h 2813389"/>
              <a:gd name="connsiteX5" fmla="*/ 8947966 w 10191251"/>
              <a:gd name="connsiteY5" fmla="*/ 2805376 h 2813389"/>
              <a:gd name="connsiteX6" fmla="*/ 8935016 w 10191251"/>
              <a:gd name="connsiteY6" fmla="*/ 2793526 h 2813389"/>
              <a:gd name="connsiteX7" fmla="*/ 8935016 w 10191251"/>
              <a:gd name="connsiteY7" fmla="*/ 2800689 h 2813389"/>
              <a:gd name="connsiteX8" fmla="*/ 1561049 w 10191251"/>
              <a:gd name="connsiteY8" fmla="*/ 2813389 h 2813389"/>
              <a:gd name="connsiteX9" fmla="*/ 0 w 10191251"/>
              <a:gd name="connsiteY9" fmla="*/ 1173259 h 2813389"/>
              <a:gd name="connsiteX10" fmla="*/ 1568078 w 10191251"/>
              <a:gd name="connsiteY10" fmla="*/ 19036 h 2813389"/>
              <a:gd name="connsiteX11" fmla="*/ 1568078 w 10191251"/>
              <a:gd name="connsiteY11" fmla="*/ 0 h 281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91251" h="2813389">
                <a:moveTo>
                  <a:pt x="1568078" y="0"/>
                </a:moveTo>
                <a:lnTo>
                  <a:pt x="8720435" y="0"/>
                </a:lnTo>
                <a:lnTo>
                  <a:pt x="8720435" y="30235"/>
                </a:lnTo>
                <a:lnTo>
                  <a:pt x="8736091" y="13127"/>
                </a:lnTo>
                <a:lnTo>
                  <a:pt x="10191251" y="1467445"/>
                </a:lnTo>
                <a:lnTo>
                  <a:pt x="8947966" y="2805376"/>
                </a:lnTo>
                <a:lnTo>
                  <a:pt x="8935016" y="2793526"/>
                </a:lnTo>
                <a:lnTo>
                  <a:pt x="8935016" y="2800689"/>
                </a:lnTo>
                <a:lnTo>
                  <a:pt x="1561049" y="2813389"/>
                </a:lnTo>
                <a:lnTo>
                  <a:pt x="0" y="1173259"/>
                </a:lnTo>
                <a:lnTo>
                  <a:pt x="1568078" y="19036"/>
                </a:lnTo>
                <a:lnTo>
                  <a:pt x="1568078" y="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en-US"/>
          </a:p>
        </p:txBody>
      </p:sp>
      <p:sp>
        <p:nvSpPr>
          <p:cNvPr id="5" name="Rectangle 4">
            <a:extLst>
              <a:ext uri="{FF2B5EF4-FFF2-40B4-BE49-F238E27FC236}">
                <a16:creationId xmlns:a16="http://schemas.microsoft.com/office/drawing/2014/main" id="{AF3590C3-B997-41B4-9526-E05F49965754}"/>
              </a:ext>
            </a:extLst>
          </p:cNvPr>
          <p:cNvSpPr/>
          <p:nvPr/>
        </p:nvSpPr>
        <p:spPr>
          <a:xfrm>
            <a:off x="845425" y="273236"/>
            <a:ext cx="10608099" cy="858568"/>
          </a:xfrm>
          <a:prstGeom prst="rect">
            <a:avLst/>
          </a:prstGeom>
        </p:spPr>
        <p:txBody>
          <a:bodyPr wrap="square">
            <a:normAutofit/>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WELCOME!!</a:t>
            </a:r>
          </a:p>
        </p:txBody>
      </p:sp>
      <p:sp>
        <p:nvSpPr>
          <p:cNvPr id="6" name="Right Triangle 5">
            <a:extLst>
              <a:ext uri="{FF2B5EF4-FFF2-40B4-BE49-F238E27FC236}">
                <a16:creationId xmlns:a16="http://schemas.microsoft.com/office/drawing/2014/main" id="{6D0BE81C-AD2A-4EEF-994B-E98828A110C1}"/>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6" name="Isosceles Triangle 16">
            <a:extLst>
              <a:ext uri="{FF2B5EF4-FFF2-40B4-BE49-F238E27FC236}">
                <a16:creationId xmlns:a16="http://schemas.microsoft.com/office/drawing/2014/main" id="{37869702-8AEE-4F1B-BB25-E5CB67E1ED20}"/>
              </a:ext>
            </a:extLst>
          </p:cNvPr>
          <p:cNvSpPr/>
          <p:nvPr/>
        </p:nvSpPr>
        <p:spPr>
          <a:xfrm rot="5400000">
            <a:off x="-881192" y="4523496"/>
            <a:ext cx="3558347" cy="2034605"/>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58347"/>
              <a:gd name="connsiteY0" fmla="*/ 2021905 h 2034605"/>
              <a:gd name="connsiteX1" fmla="*/ 2106200 w 3558347"/>
              <a:gd name="connsiteY1" fmla="*/ 0 h 2034605"/>
              <a:gd name="connsiteX2" fmla="*/ 3558347 w 3558347"/>
              <a:gd name="connsiteY2" fmla="*/ 2034605 h 2034605"/>
              <a:gd name="connsiteX3" fmla="*/ 0 w 3558347"/>
              <a:gd name="connsiteY3" fmla="*/ 2021905 h 2034605"/>
            </a:gdLst>
            <a:ahLst/>
            <a:cxnLst>
              <a:cxn ang="0">
                <a:pos x="connsiteX0" y="connsiteY0"/>
              </a:cxn>
              <a:cxn ang="0">
                <a:pos x="connsiteX1" y="connsiteY1"/>
              </a:cxn>
              <a:cxn ang="0">
                <a:pos x="connsiteX2" y="connsiteY2"/>
              </a:cxn>
              <a:cxn ang="0">
                <a:pos x="connsiteX3" y="connsiteY3"/>
              </a:cxn>
            </a:cxnLst>
            <a:rect l="l" t="t" r="r" b="b"/>
            <a:pathLst>
              <a:path w="3558347" h="2034605">
                <a:moveTo>
                  <a:pt x="0" y="2021905"/>
                </a:moveTo>
                <a:lnTo>
                  <a:pt x="2106200" y="0"/>
                </a:lnTo>
                <a:lnTo>
                  <a:pt x="3558347" y="2034605"/>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8" name="Isosceles Triangle 3">
            <a:extLst>
              <a:ext uri="{FF2B5EF4-FFF2-40B4-BE49-F238E27FC236}">
                <a16:creationId xmlns:a16="http://schemas.microsoft.com/office/drawing/2014/main" id="{0459FBF7-110E-4C59-B95E-4D8AFDB54685}"/>
              </a:ext>
            </a:extLst>
          </p:cNvPr>
          <p:cNvSpPr/>
          <p:nvPr/>
        </p:nvSpPr>
        <p:spPr>
          <a:xfrm rot="16200000">
            <a:off x="9678780" y="4412207"/>
            <a:ext cx="2814510" cy="2230984"/>
          </a:xfrm>
          <a:custGeom>
            <a:avLst/>
            <a:gdLst>
              <a:gd name="connsiteX0" fmla="*/ 0 w 2887829"/>
              <a:gd name="connsiteY0" fmla="*/ 2488163 h 2488163"/>
              <a:gd name="connsiteX1" fmla="*/ 1455610 w 2887829"/>
              <a:gd name="connsiteY1" fmla="*/ 0 h 2488163"/>
              <a:gd name="connsiteX2" fmla="*/ 2887829 w 2887829"/>
              <a:gd name="connsiteY2" fmla="*/ 2488163 h 2488163"/>
              <a:gd name="connsiteX3" fmla="*/ 0 w 2887829"/>
              <a:gd name="connsiteY3" fmla="*/ 2488163 h 2488163"/>
              <a:gd name="connsiteX0" fmla="*/ 0 w 2887829"/>
              <a:gd name="connsiteY0" fmla="*/ 2497688 h 2497688"/>
              <a:gd name="connsiteX1" fmla="*/ 1474660 w 2887829"/>
              <a:gd name="connsiteY1" fmla="*/ 0 h 2497688"/>
              <a:gd name="connsiteX2" fmla="*/ 2887829 w 2887829"/>
              <a:gd name="connsiteY2" fmla="*/ 2497688 h 2497688"/>
              <a:gd name="connsiteX3" fmla="*/ 0 w 2887829"/>
              <a:gd name="connsiteY3" fmla="*/ 2497688 h 2497688"/>
              <a:gd name="connsiteX0" fmla="*/ 0 w 2887829"/>
              <a:gd name="connsiteY0" fmla="*/ 2526261 h 2526261"/>
              <a:gd name="connsiteX1" fmla="*/ 1103185 w 2887829"/>
              <a:gd name="connsiteY1" fmla="*/ 0 h 2526261"/>
              <a:gd name="connsiteX2" fmla="*/ 2887829 w 2887829"/>
              <a:gd name="connsiteY2" fmla="*/ 2526261 h 2526261"/>
              <a:gd name="connsiteX3" fmla="*/ 0 w 2887829"/>
              <a:gd name="connsiteY3" fmla="*/ 2526261 h 2526261"/>
              <a:gd name="connsiteX0" fmla="*/ 0 w 2011529"/>
              <a:gd name="connsiteY0" fmla="*/ 2526261 h 2535786"/>
              <a:gd name="connsiteX1" fmla="*/ 1103185 w 2011529"/>
              <a:gd name="connsiteY1" fmla="*/ 0 h 2535786"/>
              <a:gd name="connsiteX2" fmla="*/ 2011529 w 2011529"/>
              <a:gd name="connsiteY2" fmla="*/ 2535786 h 2535786"/>
              <a:gd name="connsiteX3" fmla="*/ 0 w 2011529"/>
              <a:gd name="connsiteY3" fmla="*/ 2526261 h 2535786"/>
              <a:gd name="connsiteX0" fmla="*/ 32846 w 2044375"/>
              <a:gd name="connsiteY0" fmla="*/ 2526261 h 2535786"/>
              <a:gd name="connsiteX1" fmla="*/ 42372 w 2044375"/>
              <a:gd name="connsiteY1" fmla="*/ 1488040 h 2535786"/>
              <a:gd name="connsiteX2" fmla="*/ 1136031 w 2044375"/>
              <a:gd name="connsiteY2" fmla="*/ 0 h 2535786"/>
              <a:gd name="connsiteX3" fmla="*/ 2044375 w 2044375"/>
              <a:gd name="connsiteY3" fmla="*/ 2535786 h 2535786"/>
              <a:gd name="connsiteX4" fmla="*/ 32846 w 2044375"/>
              <a:gd name="connsiteY4" fmla="*/ 2526261 h 2535786"/>
              <a:gd name="connsiteX0" fmla="*/ 0 w 2011529"/>
              <a:gd name="connsiteY0" fmla="*/ 2526261 h 2535786"/>
              <a:gd name="connsiteX1" fmla="*/ 9526 w 2011529"/>
              <a:gd name="connsiteY1" fmla="*/ 1488040 h 2535786"/>
              <a:gd name="connsiteX2" fmla="*/ 1103185 w 2011529"/>
              <a:gd name="connsiteY2" fmla="*/ 0 h 2535786"/>
              <a:gd name="connsiteX3" fmla="*/ 2011529 w 2011529"/>
              <a:gd name="connsiteY3" fmla="*/ 2535786 h 2535786"/>
              <a:gd name="connsiteX4" fmla="*/ 0 w 2011529"/>
              <a:gd name="connsiteY4" fmla="*/ 2526261 h 2535786"/>
              <a:gd name="connsiteX0" fmla="*/ 10286 w 2021815"/>
              <a:gd name="connsiteY0" fmla="*/ 2526261 h 2535786"/>
              <a:gd name="connsiteX1" fmla="*/ 19812 w 2021815"/>
              <a:gd name="connsiteY1" fmla="*/ 1488040 h 2535786"/>
              <a:gd name="connsiteX2" fmla="*/ 1113471 w 2021815"/>
              <a:gd name="connsiteY2" fmla="*/ 0 h 2535786"/>
              <a:gd name="connsiteX3" fmla="*/ 2021815 w 2021815"/>
              <a:gd name="connsiteY3" fmla="*/ 2535786 h 2535786"/>
              <a:gd name="connsiteX4" fmla="*/ 10286 w 2021815"/>
              <a:gd name="connsiteY4" fmla="*/ 2526261 h 2535786"/>
              <a:gd name="connsiteX0" fmla="*/ 10286 w 2021815"/>
              <a:gd name="connsiteY0" fmla="*/ 2173833 h 2183358"/>
              <a:gd name="connsiteX1" fmla="*/ 19812 w 2021815"/>
              <a:gd name="connsiteY1" fmla="*/ 1135612 h 2183358"/>
              <a:gd name="connsiteX2" fmla="*/ 713421 w 2021815"/>
              <a:gd name="connsiteY2" fmla="*/ 0 h 2183358"/>
              <a:gd name="connsiteX3" fmla="*/ 2021815 w 2021815"/>
              <a:gd name="connsiteY3" fmla="*/ 2183358 h 2183358"/>
              <a:gd name="connsiteX4" fmla="*/ 10286 w 2021815"/>
              <a:gd name="connsiteY4" fmla="*/ 2173833 h 2183358"/>
              <a:gd name="connsiteX0" fmla="*/ 10286 w 2021815"/>
              <a:gd name="connsiteY0" fmla="*/ 2183356 h 2192881"/>
              <a:gd name="connsiteX1" fmla="*/ 19812 w 2021815"/>
              <a:gd name="connsiteY1" fmla="*/ 1145135 h 2192881"/>
              <a:gd name="connsiteX2" fmla="*/ 789621 w 2021815"/>
              <a:gd name="connsiteY2" fmla="*/ 0 h 2192881"/>
              <a:gd name="connsiteX3" fmla="*/ 2021815 w 2021815"/>
              <a:gd name="connsiteY3" fmla="*/ 2192881 h 2192881"/>
              <a:gd name="connsiteX4" fmla="*/ 10286 w 2021815"/>
              <a:gd name="connsiteY4" fmla="*/ 2183356 h 2192881"/>
              <a:gd name="connsiteX0" fmla="*/ 2382 w 2013911"/>
              <a:gd name="connsiteY0" fmla="*/ 2183356 h 2192881"/>
              <a:gd name="connsiteX1" fmla="*/ 11908 w 2013911"/>
              <a:gd name="connsiteY1" fmla="*/ 1145135 h 2192881"/>
              <a:gd name="connsiteX2" fmla="*/ 781717 w 2013911"/>
              <a:gd name="connsiteY2" fmla="*/ 0 h 2192881"/>
              <a:gd name="connsiteX3" fmla="*/ 2013911 w 2013911"/>
              <a:gd name="connsiteY3" fmla="*/ 2192881 h 2192881"/>
              <a:gd name="connsiteX4" fmla="*/ 2382 w 2013911"/>
              <a:gd name="connsiteY4" fmla="*/ 2183356 h 2192881"/>
              <a:gd name="connsiteX0" fmla="*/ 16072 w 2027601"/>
              <a:gd name="connsiteY0" fmla="*/ 2183356 h 2192881"/>
              <a:gd name="connsiteX1" fmla="*/ 6548 w 2027601"/>
              <a:gd name="connsiteY1" fmla="*/ 1164185 h 2192881"/>
              <a:gd name="connsiteX2" fmla="*/ 795407 w 2027601"/>
              <a:gd name="connsiteY2" fmla="*/ 0 h 2192881"/>
              <a:gd name="connsiteX3" fmla="*/ 2027601 w 2027601"/>
              <a:gd name="connsiteY3" fmla="*/ 2192881 h 2192881"/>
              <a:gd name="connsiteX4" fmla="*/ 16072 w 2027601"/>
              <a:gd name="connsiteY4" fmla="*/ 2183356 h 2192881"/>
              <a:gd name="connsiteX0" fmla="*/ 16072 w 2027601"/>
              <a:gd name="connsiteY0" fmla="*/ 2145256 h 2154781"/>
              <a:gd name="connsiteX1" fmla="*/ 6548 w 2027601"/>
              <a:gd name="connsiteY1" fmla="*/ 1126085 h 2154781"/>
              <a:gd name="connsiteX2" fmla="*/ 909707 w 2027601"/>
              <a:gd name="connsiteY2" fmla="*/ 0 h 2154781"/>
              <a:gd name="connsiteX3" fmla="*/ 2027601 w 2027601"/>
              <a:gd name="connsiteY3" fmla="*/ 2154781 h 2154781"/>
              <a:gd name="connsiteX4" fmla="*/ 16072 w 2027601"/>
              <a:gd name="connsiteY4" fmla="*/ 2145256 h 2154781"/>
              <a:gd name="connsiteX0" fmla="*/ 16072 w 2027601"/>
              <a:gd name="connsiteY0" fmla="*/ 2221456 h 2230981"/>
              <a:gd name="connsiteX1" fmla="*/ 6548 w 2027601"/>
              <a:gd name="connsiteY1" fmla="*/ 1202285 h 2230981"/>
              <a:gd name="connsiteX2" fmla="*/ 957332 w 2027601"/>
              <a:gd name="connsiteY2" fmla="*/ 0 h 2230981"/>
              <a:gd name="connsiteX3" fmla="*/ 2027601 w 2027601"/>
              <a:gd name="connsiteY3" fmla="*/ 2230981 h 2230981"/>
              <a:gd name="connsiteX4" fmla="*/ 16072 w 2027601"/>
              <a:gd name="connsiteY4" fmla="*/ 2221456 h 2230981"/>
              <a:gd name="connsiteX0" fmla="*/ 16072 w 2332401"/>
              <a:gd name="connsiteY0" fmla="*/ 2221456 h 2221456"/>
              <a:gd name="connsiteX1" fmla="*/ 6548 w 2332401"/>
              <a:gd name="connsiteY1" fmla="*/ 1202285 h 2221456"/>
              <a:gd name="connsiteX2" fmla="*/ 957332 w 2332401"/>
              <a:gd name="connsiteY2" fmla="*/ 0 h 2221456"/>
              <a:gd name="connsiteX3" fmla="*/ 2332401 w 2332401"/>
              <a:gd name="connsiteY3" fmla="*/ 2211931 h 2221456"/>
              <a:gd name="connsiteX4" fmla="*/ 16072 w 2332401"/>
              <a:gd name="connsiteY4" fmla="*/ 2221456 h 2221456"/>
              <a:gd name="connsiteX0" fmla="*/ 16072 w 2351451"/>
              <a:gd name="connsiteY0" fmla="*/ 2221456 h 2230984"/>
              <a:gd name="connsiteX1" fmla="*/ 6548 w 2351451"/>
              <a:gd name="connsiteY1" fmla="*/ 1202285 h 2230984"/>
              <a:gd name="connsiteX2" fmla="*/ 957332 w 2351451"/>
              <a:gd name="connsiteY2" fmla="*/ 0 h 2230984"/>
              <a:gd name="connsiteX3" fmla="*/ 2351451 w 2351451"/>
              <a:gd name="connsiteY3" fmla="*/ 2230984 h 2230984"/>
              <a:gd name="connsiteX4" fmla="*/ 16072 w 2351451"/>
              <a:gd name="connsiteY4" fmla="*/ 2221456 h 2230984"/>
              <a:gd name="connsiteX0" fmla="*/ 56115 w 2391494"/>
              <a:gd name="connsiteY0" fmla="*/ 2221456 h 2230984"/>
              <a:gd name="connsiteX1" fmla="*/ 3210 w 2391494"/>
              <a:gd name="connsiteY1" fmla="*/ 1075288 h 2230984"/>
              <a:gd name="connsiteX2" fmla="*/ 997375 w 2391494"/>
              <a:gd name="connsiteY2" fmla="*/ 0 h 2230984"/>
              <a:gd name="connsiteX3" fmla="*/ 2391494 w 2391494"/>
              <a:gd name="connsiteY3" fmla="*/ 2230984 h 2230984"/>
              <a:gd name="connsiteX4" fmla="*/ 56115 w 2391494"/>
              <a:gd name="connsiteY4" fmla="*/ 2221456 h 2230984"/>
              <a:gd name="connsiteX0" fmla="*/ 25570 w 2393484"/>
              <a:gd name="connsiteY0" fmla="*/ 2221459 h 2230984"/>
              <a:gd name="connsiteX1" fmla="*/ 5200 w 2393484"/>
              <a:gd name="connsiteY1" fmla="*/ 1075288 h 2230984"/>
              <a:gd name="connsiteX2" fmla="*/ 999365 w 2393484"/>
              <a:gd name="connsiteY2" fmla="*/ 0 h 2230984"/>
              <a:gd name="connsiteX3" fmla="*/ 2393484 w 2393484"/>
              <a:gd name="connsiteY3" fmla="*/ 2230984 h 2230984"/>
              <a:gd name="connsiteX4" fmla="*/ 25570 w 2393484"/>
              <a:gd name="connsiteY4" fmla="*/ 2221459 h 2230984"/>
              <a:gd name="connsiteX0" fmla="*/ 35526 w 2403440"/>
              <a:gd name="connsiteY0" fmla="*/ 2221459 h 2230984"/>
              <a:gd name="connsiteX1" fmla="*/ 4310 w 2403440"/>
              <a:gd name="connsiteY1" fmla="*/ 1100691 h 2230984"/>
              <a:gd name="connsiteX2" fmla="*/ 1009321 w 2403440"/>
              <a:gd name="connsiteY2" fmla="*/ 0 h 2230984"/>
              <a:gd name="connsiteX3" fmla="*/ 2403440 w 2403440"/>
              <a:gd name="connsiteY3" fmla="*/ 2230984 h 2230984"/>
              <a:gd name="connsiteX4" fmla="*/ 35526 w 2403440"/>
              <a:gd name="connsiteY4" fmla="*/ 2221459 h 2230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3440" h="2230984">
                <a:moveTo>
                  <a:pt x="35526" y="2221459"/>
                </a:moveTo>
                <a:cubicBezTo>
                  <a:pt x="35525" y="1907137"/>
                  <a:pt x="-14740" y="1643619"/>
                  <a:pt x="4310" y="1100691"/>
                </a:cubicBezTo>
                <a:lnTo>
                  <a:pt x="1009321" y="0"/>
                </a:lnTo>
                <a:lnTo>
                  <a:pt x="2403440" y="2230984"/>
                </a:lnTo>
                <a:lnTo>
                  <a:pt x="35526" y="222145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10" name="Group 9">
            <a:extLst>
              <a:ext uri="{FF2B5EF4-FFF2-40B4-BE49-F238E27FC236}">
                <a16:creationId xmlns:a16="http://schemas.microsoft.com/office/drawing/2014/main" id="{3F79BCC2-2CAB-4971-8016-A1C7C4A5B7BB}"/>
              </a:ext>
            </a:extLst>
          </p:cNvPr>
          <p:cNvGrpSpPr/>
          <p:nvPr/>
        </p:nvGrpSpPr>
        <p:grpSpPr>
          <a:xfrm>
            <a:off x="-2247909" y="2960205"/>
            <a:ext cx="4387329" cy="2261141"/>
            <a:chOff x="-2247909" y="2960205"/>
            <a:chExt cx="4387329" cy="2261141"/>
          </a:xfrm>
        </p:grpSpPr>
        <p:sp>
          <p:nvSpPr>
            <p:cNvPr id="25" name="Parallelogram 24">
              <a:extLst>
                <a:ext uri="{FF2B5EF4-FFF2-40B4-BE49-F238E27FC236}">
                  <a16:creationId xmlns:a16="http://schemas.microsoft.com/office/drawing/2014/main" id="{68E77DF3-56F2-40CC-98ED-CE154CD06548}"/>
                </a:ext>
              </a:extLst>
            </p:cNvPr>
            <p:cNvSpPr/>
            <p:nvPr/>
          </p:nvSpPr>
          <p:spPr>
            <a:xfrm rot="19338855">
              <a:off x="-1302233" y="2960205"/>
              <a:ext cx="3441653" cy="1081265"/>
            </a:xfrm>
            <a:custGeom>
              <a:avLst/>
              <a:gdLst>
                <a:gd name="connsiteX0" fmla="*/ 0 w 2753037"/>
                <a:gd name="connsiteY0" fmla="*/ 1077066 h 1077066"/>
                <a:gd name="connsiteX1" fmla="*/ 269267 w 2753037"/>
                <a:gd name="connsiteY1" fmla="*/ 0 h 1077066"/>
                <a:gd name="connsiteX2" fmla="*/ 2753037 w 2753037"/>
                <a:gd name="connsiteY2" fmla="*/ 0 h 1077066"/>
                <a:gd name="connsiteX3" fmla="*/ 2483771 w 2753037"/>
                <a:gd name="connsiteY3" fmla="*/ 1077066 h 1077066"/>
                <a:gd name="connsiteX4" fmla="*/ 0 w 2753037"/>
                <a:gd name="connsiteY4" fmla="*/ 1077066 h 1077066"/>
                <a:gd name="connsiteX0" fmla="*/ 0 w 2753037"/>
                <a:gd name="connsiteY0" fmla="*/ 1077066 h 1077066"/>
                <a:gd name="connsiteX1" fmla="*/ 391588 w 2753037"/>
                <a:gd name="connsiteY1" fmla="*/ 106527 h 1077066"/>
                <a:gd name="connsiteX2" fmla="*/ 2753037 w 2753037"/>
                <a:gd name="connsiteY2" fmla="*/ 0 h 1077066"/>
                <a:gd name="connsiteX3" fmla="*/ 2483771 w 2753037"/>
                <a:gd name="connsiteY3" fmla="*/ 1077066 h 1077066"/>
                <a:gd name="connsiteX4" fmla="*/ 0 w 2753037"/>
                <a:gd name="connsiteY4" fmla="*/ 1077066 h 1077066"/>
                <a:gd name="connsiteX0" fmla="*/ 0 w 2483771"/>
                <a:gd name="connsiteY0" fmla="*/ 1066963 h 1066963"/>
                <a:gd name="connsiteX1" fmla="*/ 391588 w 2483771"/>
                <a:gd name="connsiteY1" fmla="*/ 96424 h 1066963"/>
                <a:gd name="connsiteX2" fmla="*/ 2392176 w 2483771"/>
                <a:gd name="connsiteY2" fmla="*/ 0 h 1066963"/>
                <a:gd name="connsiteX3" fmla="*/ 2483771 w 2483771"/>
                <a:gd name="connsiteY3" fmla="*/ 1066963 h 1066963"/>
                <a:gd name="connsiteX4" fmla="*/ 0 w 2483771"/>
                <a:gd name="connsiteY4" fmla="*/ 1066963 h 1066963"/>
                <a:gd name="connsiteX0" fmla="*/ 0 w 2483771"/>
                <a:gd name="connsiteY0" fmla="*/ 1066963 h 1066963"/>
                <a:gd name="connsiteX1" fmla="*/ 54019 w 2483771"/>
                <a:gd name="connsiteY1" fmla="*/ 76376 h 1066963"/>
                <a:gd name="connsiteX2" fmla="*/ 2392176 w 2483771"/>
                <a:gd name="connsiteY2" fmla="*/ 0 h 1066963"/>
                <a:gd name="connsiteX3" fmla="*/ 2483771 w 2483771"/>
                <a:gd name="connsiteY3" fmla="*/ 1066963 h 1066963"/>
                <a:gd name="connsiteX4" fmla="*/ 0 w 2483771"/>
                <a:gd name="connsiteY4" fmla="*/ 1066963 h 1066963"/>
                <a:gd name="connsiteX0" fmla="*/ 0 w 2999484"/>
                <a:gd name="connsiteY0" fmla="*/ 1069780 h 1069780"/>
                <a:gd name="connsiteX1" fmla="*/ 569732 w 2999484"/>
                <a:gd name="connsiteY1" fmla="*/ 76376 h 1069780"/>
                <a:gd name="connsiteX2" fmla="*/ 2907889 w 2999484"/>
                <a:gd name="connsiteY2" fmla="*/ 0 h 1069780"/>
                <a:gd name="connsiteX3" fmla="*/ 2999484 w 2999484"/>
                <a:gd name="connsiteY3" fmla="*/ 1066963 h 1069780"/>
                <a:gd name="connsiteX4" fmla="*/ 0 w 2999484"/>
                <a:gd name="connsiteY4" fmla="*/ 1069780 h 1069780"/>
                <a:gd name="connsiteX0" fmla="*/ 0 w 2999484"/>
                <a:gd name="connsiteY0" fmla="*/ 1069780 h 1069780"/>
                <a:gd name="connsiteX1" fmla="*/ 353673 w 2999484"/>
                <a:gd name="connsiteY1" fmla="*/ 86000 h 1069780"/>
                <a:gd name="connsiteX2" fmla="*/ 2907889 w 2999484"/>
                <a:gd name="connsiteY2" fmla="*/ 0 h 1069780"/>
                <a:gd name="connsiteX3" fmla="*/ 2999484 w 2999484"/>
                <a:gd name="connsiteY3" fmla="*/ 1066963 h 1069780"/>
                <a:gd name="connsiteX4" fmla="*/ 0 w 2999484"/>
                <a:gd name="connsiteY4" fmla="*/ 1069780 h 1069780"/>
                <a:gd name="connsiteX0" fmla="*/ 0 w 3441653"/>
                <a:gd name="connsiteY0" fmla="*/ 1081265 h 1081265"/>
                <a:gd name="connsiteX1" fmla="*/ 795842 w 3441653"/>
                <a:gd name="connsiteY1" fmla="*/ 86000 h 1081265"/>
                <a:gd name="connsiteX2" fmla="*/ 3350058 w 3441653"/>
                <a:gd name="connsiteY2" fmla="*/ 0 h 1081265"/>
                <a:gd name="connsiteX3" fmla="*/ 3441653 w 3441653"/>
                <a:gd name="connsiteY3" fmla="*/ 1066963 h 1081265"/>
                <a:gd name="connsiteX4" fmla="*/ 0 w 3441653"/>
                <a:gd name="connsiteY4" fmla="*/ 1081265 h 1081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1653" h="1081265">
                  <a:moveTo>
                    <a:pt x="0" y="1081265"/>
                  </a:moveTo>
                  <a:lnTo>
                    <a:pt x="795842" y="86000"/>
                  </a:lnTo>
                  <a:lnTo>
                    <a:pt x="3350058" y="0"/>
                  </a:lnTo>
                  <a:lnTo>
                    <a:pt x="3441653" y="1066963"/>
                  </a:lnTo>
                  <a:lnTo>
                    <a:pt x="0" y="108126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4" name="Parallelogram 24">
              <a:extLst>
                <a:ext uri="{FF2B5EF4-FFF2-40B4-BE49-F238E27FC236}">
                  <a16:creationId xmlns:a16="http://schemas.microsoft.com/office/drawing/2014/main" id="{9C84FDC4-FE73-48DC-A4D5-AF1770D5D014}"/>
                </a:ext>
              </a:extLst>
            </p:cNvPr>
            <p:cNvSpPr/>
            <p:nvPr/>
          </p:nvSpPr>
          <p:spPr>
            <a:xfrm rot="19338855">
              <a:off x="-2247909" y="4154383"/>
              <a:ext cx="2483771" cy="1066963"/>
            </a:xfrm>
            <a:custGeom>
              <a:avLst/>
              <a:gdLst>
                <a:gd name="connsiteX0" fmla="*/ 0 w 2753037"/>
                <a:gd name="connsiteY0" fmla="*/ 1077066 h 1077066"/>
                <a:gd name="connsiteX1" fmla="*/ 269267 w 2753037"/>
                <a:gd name="connsiteY1" fmla="*/ 0 h 1077066"/>
                <a:gd name="connsiteX2" fmla="*/ 2753037 w 2753037"/>
                <a:gd name="connsiteY2" fmla="*/ 0 h 1077066"/>
                <a:gd name="connsiteX3" fmla="*/ 2483771 w 2753037"/>
                <a:gd name="connsiteY3" fmla="*/ 1077066 h 1077066"/>
                <a:gd name="connsiteX4" fmla="*/ 0 w 2753037"/>
                <a:gd name="connsiteY4" fmla="*/ 1077066 h 1077066"/>
                <a:gd name="connsiteX0" fmla="*/ 0 w 2753037"/>
                <a:gd name="connsiteY0" fmla="*/ 1077066 h 1077066"/>
                <a:gd name="connsiteX1" fmla="*/ 391588 w 2753037"/>
                <a:gd name="connsiteY1" fmla="*/ 106527 h 1077066"/>
                <a:gd name="connsiteX2" fmla="*/ 2753037 w 2753037"/>
                <a:gd name="connsiteY2" fmla="*/ 0 h 1077066"/>
                <a:gd name="connsiteX3" fmla="*/ 2483771 w 2753037"/>
                <a:gd name="connsiteY3" fmla="*/ 1077066 h 1077066"/>
                <a:gd name="connsiteX4" fmla="*/ 0 w 2753037"/>
                <a:gd name="connsiteY4" fmla="*/ 1077066 h 1077066"/>
                <a:gd name="connsiteX0" fmla="*/ 0 w 2483771"/>
                <a:gd name="connsiteY0" fmla="*/ 1066963 h 1066963"/>
                <a:gd name="connsiteX1" fmla="*/ 391588 w 2483771"/>
                <a:gd name="connsiteY1" fmla="*/ 96424 h 1066963"/>
                <a:gd name="connsiteX2" fmla="*/ 2392176 w 2483771"/>
                <a:gd name="connsiteY2" fmla="*/ 0 h 1066963"/>
                <a:gd name="connsiteX3" fmla="*/ 2483771 w 2483771"/>
                <a:gd name="connsiteY3" fmla="*/ 1066963 h 1066963"/>
                <a:gd name="connsiteX4" fmla="*/ 0 w 2483771"/>
                <a:gd name="connsiteY4" fmla="*/ 1066963 h 1066963"/>
                <a:gd name="connsiteX0" fmla="*/ 0 w 2483771"/>
                <a:gd name="connsiteY0" fmla="*/ 1066963 h 1066963"/>
                <a:gd name="connsiteX1" fmla="*/ 54019 w 2483771"/>
                <a:gd name="connsiteY1" fmla="*/ 76376 h 1066963"/>
                <a:gd name="connsiteX2" fmla="*/ 2392176 w 2483771"/>
                <a:gd name="connsiteY2" fmla="*/ 0 h 1066963"/>
                <a:gd name="connsiteX3" fmla="*/ 2483771 w 2483771"/>
                <a:gd name="connsiteY3" fmla="*/ 1066963 h 1066963"/>
                <a:gd name="connsiteX4" fmla="*/ 0 w 2483771"/>
                <a:gd name="connsiteY4" fmla="*/ 1066963 h 106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3771" h="1066963">
                  <a:moveTo>
                    <a:pt x="0" y="1066963"/>
                  </a:moveTo>
                  <a:lnTo>
                    <a:pt x="54019" y="76376"/>
                  </a:lnTo>
                  <a:lnTo>
                    <a:pt x="2392176" y="0"/>
                  </a:lnTo>
                  <a:lnTo>
                    <a:pt x="2483771" y="1066963"/>
                  </a:lnTo>
                  <a:lnTo>
                    <a:pt x="0" y="1066963"/>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grpSp>
        <p:nvGrpSpPr>
          <p:cNvPr id="17" name="Group 16">
            <a:extLst>
              <a:ext uri="{FF2B5EF4-FFF2-40B4-BE49-F238E27FC236}">
                <a16:creationId xmlns:a16="http://schemas.microsoft.com/office/drawing/2014/main" id="{62CE6CB1-A40D-45EE-B58D-E4BB883A47E4}"/>
              </a:ext>
            </a:extLst>
          </p:cNvPr>
          <p:cNvGrpSpPr/>
          <p:nvPr/>
        </p:nvGrpSpPr>
        <p:grpSpPr>
          <a:xfrm>
            <a:off x="-2954448" y="2561583"/>
            <a:ext cx="5113367" cy="2495513"/>
            <a:chOff x="-2954448" y="2561583"/>
            <a:chExt cx="5113367" cy="2495513"/>
          </a:xfrm>
        </p:grpSpPr>
        <p:sp>
          <p:nvSpPr>
            <p:cNvPr id="33" name="Freeform: Shape 32">
              <a:extLst>
                <a:ext uri="{FF2B5EF4-FFF2-40B4-BE49-F238E27FC236}">
                  <a16:creationId xmlns:a16="http://schemas.microsoft.com/office/drawing/2014/main" id="{8F5DC987-FF4F-487B-AF1F-32622773F60B}"/>
                </a:ext>
              </a:extLst>
            </p:cNvPr>
            <p:cNvSpPr/>
            <p:nvPr/>
          </p:nvSpPr>
          <p:spPr>
            <a:xfrm rot="8397206">
              <a:off x="-969307" y="2561583"/>
              <a:ext cx="3128226" cy="1041087"/>
            </a:xfrm>
            <a:custGeom>
              <a:avLst/>
              <a:gdLst>
                <a:gd name="connsiteX0" fmla="*/ 41129 w 2704062"/>
                <a:gd name="connsiteY0" fmla="*/ 1024159 h 1037844"/>
                <a:gd name="connsiteX1" fmla="*/ 0 w 2704062"/>
                <a:gd name="connsiteY1" fmla="*/ 0 h 1037844"/>
                <a:gd name="connsiteX2" fmla="*/ 2423047 w 2704062"/>
                <a:gd name="connsiteY2" fmla="*/ 16001 h 1037844"/>
                <a:gd name="connsiteX3" fmla="*/ 2704062 w 2704062"/>
                <a:gd name="connsiteY3" fmla="*/ 252190 h 1037844"/>
                <a:gd name="connsiteX4" fmla="*/ 2050228 w 2704062"/>
                <a:gd name="connsiteY4" fmla="*/ 1030114 h 1037844"/>
                <a:gd name="connsiteX5" fmla="*/ 1991352 w 2704062"/>
                <a:gd name="connsiteY5" fmla="*/ 1029488 h 1037844"/>
                <a:gd name="connsiteX6" fmla="*/ 41129 w 2704062"/>
                <a:gd name="connsiteY6" fmla="*/ 1024159 h 1037844"/>
                <a:gd name="connsiteX0" fmla="*/ 41129 w 2423047"/>
                <a:gd name="connsiteY0" fmla="*/ 1024159 h 1037844"/>
                <a:gd name="connsiteX1" fmla="*/ 0 w 2423047"/>
                <a:gd name="connsiteY1" fmla="*/ 0 h 1037844"/>
                <a:gd name="connsiteX2" fmla="*/ 2423047 w 2423047"/>
                <a:gd name="connsiteY2" fmla="*/ 16001 h 1037844"/>
                <a:gd name="connsiteX3" fmla="*/ 2050228 w 2423047"/>
                <a:gd name="connsiteY3" fmla="*/ 1030114 h 1037844"/>
                <a:gd name="connsiteX4" fmla="*/ 1991352 w 2423047"/>
                <a:gd name="connsiteY4" fmla="*/ 1029488 h 1037844"/>
                <a:gd name="connsiteX5" fmla="*/ 41129 w 2423047"/>
                <a:gd name="connsiteY5" fmla="*/ 1024159 h 1037844"/>
                <a:gd name="connsiteX0" fmla="*/ 41129 w 2757535"/>
                <a:gd name="connsiteY0" fmla="*/ 1024159 h 1037844"/>
                <a:gd name="connsiteX1" fmla="*/ 0 w 2757535"/>
                <a:gd name="connsiteY1" fmla="*/ 0 h 1037844"/>
                <a:gd name="connsiteX2" fmla="*/ 2757535 w 2757535"/>
                <a:gd name="connsiteY2" fmla="*/ 131234 h 1037844"/>
                <a:gd name="connsiteX3" fmla="*/ 2050228 w 2757535"/>
                <a:gd name="connsiteY3" fmla="*/ 1030114 h 1037844"/>
                <a:gd name="connsiteX4" fmla="*/ 1991352 w 2757535"/>
                <a:gd name="connsiteY4" fmla="*/ 1029488 h 1037844"/>
                <a:gd name="connsiteX5" fmla="*/ 41129 w 2757535"/>
                <a:gd name="connsiteY5" fmla="*/ 1024159 h 1037844"/>
                <a:gd name="connsiteX0" fmla="*/ 41129 w 2832210"/>
                <a:gd name="connsiteY0" fmla="*/ 1024159 h 1037844"/>
                <a:gd name="connsiteX1" fmla="*/ 0 w 2832210"/>
                <a:gd name="connsiteY1" fmla="*/ 0 h 1037844"/>
                <a:gd name="connsiteX2" fmla="*/ 2832210 w 2832210"/>
                <a:gd name="connsiteY2" fmla="*/ 160817 h 1037844"/>
                <a:gd name="connsiteX3" fmla="*/ 2050228 w 2832210"/>
                <a:gd name="connsiteY3" fmla="*/ 1030114 h 1037844"/>
                <a:gd name="connsiteX4" fmla="*/ 1991352 w 2832210"/>
                <a:gd name="connsiteY4" fmla="*/ 1029488 h 1037844"/>
                <a:gd name="connsiteX5" fmla="*/ 41129 w 2832210"/>
                <a:gd name="connsiteY5" fmla="*/ 1024159 h 1037844"/>
                <a:gd name="connsiteX0" fmla="*/ 41129 w 2832210"/>
                <a:gd name="connsiteY0" fmla="*/ 1024159 h 1030114"/>
                <a:gd name="connsiteX1" fmla="*/ 0 w 2832210"/>
                <a:gd name="connsiteY1" fmla="*/ 0 h 1030114"/>
                <a:gd name="connsiteX2" fmla="*/ 2832210 w 2832210"/>
                <a:gd name="connsiteY2" fmla="*/ 160817 h 1030114"/>
                <a:gd name="connsiteX3" fmla="*/ 2050228 w 2832210"/>
                <a:gd name="connsiteY3" fmla="*/ 1030114 h 1030114"/>
                <a:gd name="connsiteX4" fmla="*/ 41129 w 2832210"/>
                <a:gd name="connsiteY4" fmla="*/ 1024159 h 1030114"/>
                <a:gd name="connsiteX0" fmla="*/ 41129 w 2829108"/>
                <a:gd name="connsiteY0" fmla="*/ 1024159 h 1030114"/>
                <a:gd name="connsiteX1" fmla="*/ 0 w 2829108"/>
                <a:gd name="connsiteY1" fmla="*/ 0 h 1030114"/>
                <a:gd name="connsiteX2" fmla="*/ 2829108 w 2829108"/>
                <a:gd name="connsiteY2" fmla="*/ 125030 h 1030114"/>
                <a:gd name="connsiteX3" fmla="*/ 2050228 w 2829108"/>
                <a:gd name="connsiteY3" fmla="*/ 1030114 h 1030114"/>
                <a:gd name="connsiteX4" fmla="*/ 41129 w 2829108"/>
                <a:gd name="connsiteY4" fmla="*/ 1024159 h 1030114"/>
                <a:gd name="connsiteX0" fmla="*/ 41129 w 2829108"/>
                <a:gd name="connsiteY0" fmla="*/ 1024159 h 1041087"/>
                <a:gd name="connsiteX1" fmla="*/ 0 w 2829108"/>
                <a:gd name="connsiteY1" fmla="*/ 0 h 1041087"/>
                <a:gd name="connsiteX2" fmla="*/ 2829108 w 2829108"/>
                <a:gd name="connsiteY2" fmla="*/ 125030 h 1041087"/>
                <a:gd name="connsiteX3" fmla="*/ 2339625 w 2829108"/>
                <a:gd name="connsiteY3" fmla="*/ 1041087 h 1041087"/>
                <a:gd name="connsiteX4" fmla="*/ 41129 w 2829108"/>
                <a:gd name="connsiteY4" fmla="*/ 1024159 h 1041087"/>
                <a:gd name="connsiteX0" fmla="*/ 41129 w 3128226"/>
                <a:gd name="connsiteY0" fmla="*/ 1024159 h 1041087"/>
                <a:gd name="connsiteX1" fmla="*/ 0 w 3128226"/>
                <a:gd name="connsiteY1" fmla="*/ 0 h 1041087"/>
                <a:gd name="connsiteX2" fmla="*/ 3128226 w 3128226"/>
                <a:gd name="connsiteY2" fmla="*/ 144175 h 1041087"/>
                <a:gd name="connsiteX3" fmla="*/ 2339625 w 3128226"/>
                <a:gd name="connsiteY3" fmla="*/ 1041087 h 1041087"/>
                <a:gd name="connsiteX4" fmla="*/ 41129 w 3128226"/>
                <a:gd name="connsiteY4" fmla="*/ 1024159 h 1041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226" h="1041087">
                  <a:moveTo>
                    <a:pt x="41129" y="1024159"/>
                  </a:moveTo>
                  <a:lnTo>
                    <a:pt x="0" y="0"/>
                  </a:lnTo>
                  <a:lnTo>
                    <a:pt x="3128226" y="144175"/>
                  </a:lnTo>
                  <a:lnTo>
                    <a:pt x="2339625" y="1041087"/>
                  </a:lnTo>
                  <a:lnTo>
                    <a:pt x="41129" y="1024159"/>
                  </a:lnTo>
                  <a:close/>
                </a:path>
              </a:pathLst>
            </a:cu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en-GB" baseline="-25000" dirty="0"/>
            </a:p>
          </p:txBody>
        </p:sp>
        <p:sp>
          <p:nvSpPr>
            <p:cNvPr id="35" name="Freeform: Shape 34">
              <a:extLst>
                <a:ext uri="{FF2B5EF4-FFF2-40B4-BE49-F238E27FC236}">
                  <a16:creationId xmlns:a16="http://schemas.microsoft.com/office/drawing/2014/main" id="{218988AC-4D3E-4289-A415-1B46D2C0EFFB}"/>
                </a:ext>
              </a:extLst>
            </p:cNvPr>
            <p:cNvSpPr/>
            <p:nvPr/>
          </p:nvSpPr>
          <p:spPr>
            <a:xfrm rot="8397206">
              <a:off x="-2954448" y="4019252"/>
              <a:ext cx="3711519" cy="1037844"/>
            </a:xfrm>
            <a:custGeom>
              <a:avLst/>
              <a:gdLst>
                <a:gd name="connsiteX0" fmla="*/ 41129 w 2704062"/>
                <a:gd name="connsiteY0" fmla="*/ 1024159 h 1037844"/>
                <a:gd name="connsiteX1" fmla="*/ 0 w 2704062"/>
                <a:gd name="connsiteY1" fmla="*/ 0 h 1037844"/>
                <a:gd name="connsiteX2" fmla="*/ 2423047 w 2704062"/>
                <a:gd name="connsiteY2" fmla="*/ 16001 h 1037844"/>
                <a:gd name="connsiteX3" fmla="*/ 2704062 w 2704062"/>
                <a:gd name="connsiteY3" fmla="*/ 252190 h 1037844"/>
                <a:gd name="connsiteX4" fmla="*/ 2050228 w 2704062"/>
                <a:gd name="connsiteY4" fmla="*/ 1030114 h 1037844"/>
                <a:gd name="connsiteX5" fmla="*/ 1991352 w 2704062"/>
                <a:gd name="connsiteY5" fmla="*/ 1029488 h 1037844"/>
                <a:gd name="connsiteX6" fmla="*/ 41129 w 2704062"/>
                <a:gd name="connsiteY6" fmla="*/ 1024159 h 1037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4062" h="1037844">
                  <a:moveTo>
                    <a:pt x="41129" y="1024159"/>
                  </a:moveTo>
                  <a:lnTo>
                    <a:pt x="0" y="0"/>
                  </a:lnTo>
                  <a:lnTo>
                    <a:pt x="2423047" y="16001"/>
                  </a:lnTo>
                  <a:lnTo>
                    <a:pt x="2704062" y="252190"/>
                  </a:lnTo>
                  <a:lnTo>
                    <a:pt x="2050228" y="1030114"/>
                  </a:lnTo>
                  <a:lnTo>
                    <a:pt x="1991352" y="1029488"/>
                  </a:lnTo>
                  <a:cubicBezTo>
                    <a:pt x="1341278" y="1027711"/>
                    <a:pt x="706183" y="1052524"/>
                    <a:pt x="41129" y="1024159"/>
                  </a:cubicBez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en-GB" baseline="-25000" dirty="0"/>
            </a:p>
          </p:txBody>
        </p:sp>
      </p:grpSp>
      <p:grpSp>
        <p:nvGrpSpPr>
          <p:cNvPr id="22" name="Group 21">
            <a:extLst>
              <a:ext uri="{FF2B5EF4-FFF2-40B4-BE49-F238E27FC236}">
                <a16:creationId xmlns:a16="http://schemas.microsoft.com/office/drawing/2014/main" id="{7C6A30FC-8102-FC2C-BC06-8BDF242256A6}"/>
              </a:ext>
            </a:extLst>
          </p:cNvPr>
          <p:cNvGrpSpPr/>
          <p:nvPr/>
        </p:nvGrpSpPr>
        <p:grpSpPr>
          <a:xfrm>
            <a:off x="9780499" y="5541916"/>
            <a:ext cx="2249010" cy="1063069"/>
            <a:chOff x="9780499" y="5541916"/>
            <a:chExt cx="2249010" cy="1063069"/>
          </a:xfrm>
        </p:grpSpPr>
        <p:sp>
          <p:nvSpPr>
            <p:cNvPr id="24" name="Rectangle 23">
              <a:extLst>
                <a:ext uri="{FF2B5EF4-FFF2-40B4-BE49-F238E27FC236}">
                  <a16:creationId xmlns:a16="http://schemas.microsoft.com/office/drawing/2014/main" id="{DE3A52A9-6E20-7023-82C4-1E32CCE36809}"/>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1A98593F-F2FD-1F58-2857-83C55D37B9A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30" name="Picture 29" descr="A picture containing text, clipart&#10;&#10;Description automatically generated">
              <a:extLst>
                <a:ext uri="{FF2B5EF4-FFF2-40B4-BE49-F238E27FC236}">
                  <a16:creationId xmlns:a16="http://schemas.microsoft.com/office/drawing/2014/main" id="{3980CD23-23DB-1728-9291-29FD21891E4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sp>
        <p:nvSpPr>
          <p:cNvPr id="2" name="TextBox 1">
            <a:extLst>
              <a:ext uri="{FF2B5EF4-FFF2-40B4-BE49-F238E27FC236}">
                <a16:creationId xmlns:a16="http://schemas.microsoft.com/office/drawing/2014/main" id="{8CB7DADB-723F-3FEA-032D-599F8CA0B7AF}"/>
              </a:ext>
            </a:extLst>
          </p:cNvPr>
          <p:cNvSpPr txBox="1"/>
          <p:nvPr/>
        </p:nvSpPr>
        <p:spPr>
          <a:xfrm>
            <a:off x="1387221" y="1377689"/>
            <a:ext cx="9544797" cy="4409336"/>
          </a:xfrm>
          <a:prstGeom prst="rect">
            <a:avLst/>
          </a:prstGeom>
          <a:noFill/>
        </p:spPr>
        <p:txBody>
          <a:bodyPr wrap="square" rtlCol="0">
            <a:normAutofit fontScale="92500" lnSpcReduction="10000"/>
          </a:bodyPr>
          <a:lstStyle/>
          <a:p>
            <a:pPr algn="ct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A Quick Reminder on Process</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pPr marL="457200" indent="-457200">
              <a:buFont typeface="Arial" panose="020B0604020202020204" pitchFamily="34" charset="0"/>
              <a:buChar char="•"/>
            </a:pP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Review of the Compact for Excellence </a:t>
            </a:r>
          </a:p>
          <a:p>
            <a:pPr marL="457200" indent="-457200">
              <a:buFont typeface="Arial" panose="020B0604020202020204" pitchFamily="34" charset="0"/>
              <a:buChar char="•"/>
            </a:pP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Proposed multi-phase process</a:t>
            </a:r>
          </a:p>
          <a:p>
            <a:pPr marL="457200" indent="-457200">
              <a:buFont typeface="Arial" panose="020B0604020202020204" pitchFamily="34" charset="0"/>
              <a:buChar char="•"/>
            </a:pP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Phase II:  Survey Development ad Data Collection</a:t>
            </a:r>
          </a:p>
          <a:p>
            <a:pPr marL="914400" lvl="1" indent="-457200">
              <a:buFont typeface="Arial" panose="020B0604020202020204" pitchFamily="34" charset="0"/>
              <a:buChar char="•"/>
            </a:pP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Community</a:t>
            </a:r>
          </a:p>
          <a:p>
            <a:pPr marL="914400" lvl="1" indent="-457200">
              <a:buFont typeface="Arial" panose="020B0604020202020204" pitchFamily="34" charset="0"/>
              <a:buChar char="•"/>
            </a:pP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Staff</a:t>
            </a:r>
          </a:p>
          <a:p>
            <a:pPr marL="914400" lvl="1" indent="-457200">
              <a:buFont typeface="Arial" panose="020B0604020202020204" pitchFamily="34" charset="0"/>
              <a:buChar char="•"/>
            </a:pP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Stakeholders</a:t>
            </a:r>
          </a:p>
          <a:p>
            <a:pPr marL="457200" indent="-457200">
              <a:buFont typeface="Arial" panose="020B0604020202020204" pitchFamily="34" charset="0"/>
              <a:buChar char="•"/>
            </a:pP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Review the Results</a:t>
            </a:r>
          </a:p>
          <a:p>
            <a:pPr marL="457200" indent="-457200">
              <a:buFont typeface="Arial" panose="020B0604020202020204" pitchFamily="34" charset="0"/>
              <a:buChar char="•"/>
            </a:pP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Determine Next Steps – Proceed to Phase III?</a:t>
            </a: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spTree>
    <p:extLst>
      <p:ext uri="{BB962C8B-B14F-4D97-AF65-F5344CB8AC3E}">
        <p14:creationId xmlns:p14="http://schemas.microsoft.com/office/powerpoint/2010/main" val="267878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7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decel="46667" fill="hold" grpId="0" nodeType="withEffect">
                                  <p:stCondLst>
                                    <p:cond delay="1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900" fill="hold"/>
                                        <p:tgtEl>
                                          <p:spTgt spid="16"/>
                                        </p:tgtEl>
                                        <p:attrNameLst>
                                          <p:attrName>ppt_x</p:attrName>
                                        </p:attrNameLst>
                                      </p:cBhvr>
                                      <p:tavLst>
                                        <p:tav tm="0">
                                          <p:val>
                                            <p:strVal val="0-#ppt_w/2"/>
                                          </p:val>
                                        </p:tav>
                                        <p:tav tm="100000">
                                          <p:val>
                                            <p:strVal val="#ppt_x"/>
                                          </p:val>
                                        </p:tav>
                                      </p:tavLst>
                                    </p:anim>
                                    <p:anim calcmode="lin" valueType="num">
                                      <p:cBhvr additive="base">
                                        <p:cTn id="12" dur="9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2" decel="52222"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1+#ppt_w/2"/>
                                          </p:val>
                                        </p:tav>
                                        <p:tav tm="100000">
                                          <p:val>
                                            <p:strVal val="#ppt_x"/>
                                          </p:val>
                                        </p:tav>
                                      </p:tavLst>
                                    </p:anim>
                                    <p:anim calcmode="lin" valueType="num">
                                      <p:cBhvr additive="base">
                                        <p:cTn id="16" dur="10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2" decel="52222" fill="hold" grpId="0" nodeType="withEffect">
                                  <p:stCondLst>
                                    <p:cond delay="1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900" fill="hold"/>
                                        <p:tgtEl>
                                          <p:spTgt spid="15"/>
                                        </p:tgtEl>
                                        <p:attrNameLst>
                                          <p:attrName>ppt_x</p:attrName>
                                        </p:attrNameLst>
                                      </p:cBhvr>
                                      <p:tavLst>
                                        <p:tav tm="0">
                                          <p:val>
                                            <p:strVal val="1+#ppt_w/2"/>
                                          </p:val>
                                        </p:tav>
                                        <p:tav tm="100000">
                                          <p:val>
                                            <p:strVal val="#ppt_x"/>
                                          </p:val>
                                        </p:tav>
                                      </p:tavLst>
                                    </p:anim>
                                    <p:anim calcmode="lin" valueType="num">
                                      <p:cBhvr additive="base">
                                        <p:cTn id="20" dur="900" fill="hold"/>
                                        <p:tgtEl>
                                          <p:spTgt spid="15"/>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100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6" presetClass="emph" presetSubtype="0" decel="75000" autoRev="1" fill="hold" nodeType="withEffect">
                                  <p:stCondLst>
                                    <p:cond delay="1400"/>
                                  </p:stCondLst>
                                  <p:childTnLst>
                                    <p:animScale>
                                      <p:cBhvr>
                                        <p:cTn id="27" dur="300" fill="hold"/>
                                        <p:tgtEl>
                                          <p:spTgt spid="10"/>
                                        </p:tgtEl>
                                      </p:cBhvr>
                                      <p:by x="110000" y="110000"/>
                                    </p:animScale>
                                  </p:childTnLst>
                                </p:cTn>
                              </p:par>
                              <p:par>
                                <p:cTn id="28" presetID="53" presetClass="entr" presetSubtype="16" fill="hold" nodeType="withEffect">
                                  <p:stCondLst>
                                    <p:cond delay="110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par>
                                <p:cTn id="33" presetID="53" presetClass="entr" presetSubtype="16" fill="hold" nodeType="withEffect">
                                  <p:stCondLst>
                                    <p:cond delay="110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childTnLst>
                                </p:cTn>
                              </p:par>
                              <p:par>
                                <p:cTn id="38" presetID="6" presetClass="emph" presetSubtype="0" decel="75000" autoRev="1" fill="hold" nodeType="withEffect">
                                  <p:stCondLst>
                                    <p:cond delay="1400"/>
                                  </p:stCondLst>
                                  <p:childTnLst>
                                    <p:animScale>
                                      <p:cBhvr>
                                        <p:cTn id="39" dur="300" fill="hold"/>
                                        <p:tgtEl>
                                          <p:spTgt spid="37"/>
                                        </p:tgtEl>
                                      </p:cBhvr>
                                      <p:by x="110000" y="110000"/>
                                    </p:animScale>
                                  </p:childTnLst>
                                </p:cTn>
                              </p:par>
                              <p:par>
                                <p:cTn id="40" presetID="6" presetClass="emph" presetSubtype="0" decel="75000" autoRev="1" fill="hold" nodeType="withEffect">
                                  <p:stCondLst>
                                    <p:cond delay="1400"/>
                                  </p:stCondLst>
                                  <p:childTnLst>
                                    <p:animScale>
                                      <p:cBhvr>
                                        <p:cTn id="41" dur="300" fill="hold"/>
                                        <p:tgtEl>
                                          <p:spTgt spid="17"/>
                                        </p:tgtEl>
                                      </p:cBhvr>
                                      <p:by x="110000" y="110000"/>
                                    </p:animScale>
                                  </p:childTnLst>
                                </p:cTn>
                              </p:par>
                              <p:par>
                                <p:cTn id="42" presetID="2" presetClass="entr" presetSubtype="1" decel="60000" fill="hold" grpId="0" nodeType="withEffect">
                                  <p:stCondLst>
                                    <p:cond delay="110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800" fill="hold"/>
                                        <p:tgtEl>
                                          <p:spTgt spid="5"/>
                                        </p:tgtEl>
                                        <p:attrNameLst>
                                          <p:attrName>ppt_x</p:attrName>
                                        </p:attrNameLst>
                                      </p:cBhvr>
                                      <p:tavLst>
                                        <p:tav tm="0">
                                          <p:val>
                                            <p:strVal val="#ppt_x"/>
                                          </p:val>
                                        </p:tav>
                                        <p:tav tm="100000">
                                          <p:val>
                                            <p:strVal val="#ppt_x"/>
                                          </p:val>
                                        </p:tav>
                                      </p:tavLst>
                                    </p:anim>
                                    <p:anim calcmode="lin" valueType="num">
                                      <p:cBhvr additive="base">
                                        <p:cTn id="45" dur="800" fill="hold"/>
                                        <p:tgtEl>
                                          <p:spTgt spid="5"/>
                                        </p:tgtEl>
                                        <p:attrNameLst>
                                          <p:attrName>ppt_y</p:attrName>
                                        </p:attrNameLst>
                                      </p:cBhvr>
                                      <p:tavLst>
                                        <p:tav tm="0">
                                          <p:val>
                                            <p:strVal val="0-#ppt_h/2"/>
                                          </p:val>
                                        </p:tav>
                                        <p:tav tm="100000">
                                          <p:val>
                                            <p:strVal val="#ppt_y"/>
                                          </p:val>
                                        </p:tav>
                                      </p:tavLst>
                                    </p:anim>
                                  </p:childTnLst>
                                </p:cTn>
                              </p:par>
                              <p:par>
                                <p:cTn id="46" presetID="10" presetClass="entr" presetSubtype="0" fill="hold" grpId="0" nodeType="withEffect">
                                  <p:stCondLst>
                                    <p:cond delay="10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3" grpId="0" animBg="1"/>
      <p:bldP spid="5" grpId="0"/>
      <p:bldP spid="16" grpId="0" animBg="1"/>
      <p:bldP spid="28"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 name="Rectangle 1">
            <a:extLst>
              <a:ext uri="{FF2B5EF4-FFF2-40B4-BE49-F238E27FC236}">
                <a16:creationId xmlns:a16="http://schemas.microsoft.com/office/drawing/2014/main" id="{0A2DC66A-CB5F-4377-9572-B79666E47C96}"/>
              </a:ext>
            </a:extLst>
          </p:cNvPr>
          <p:cNvSpPr/>
          <p:nvPr/>
        </p:nvSpPr>
        <p:spPr>
          <a:xfrm>
            <a:off x="1573265" y="204551"/>
            <a:ext cx="9045469" cy="871392"/>
          </a:xfrm>
          <a:prstGeom prst="rect">
            <a:avLst/>
          </a:prstGeom>
        </p:spPr>
        <p:txBody>
          <a:bodyPr wrap="square">
            <a:normAutofit/>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Resident Response Details</a:t>
            </a:r>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308713" y="1252324"/>
            <a:ext cx="9544797" cy="1323333"/>
          </a:xfrm>
          <a:prstGeom prst="rect">
            <a:avLst/>
          </a:prstGeom>
          <a:noFill/>
        </p:spPr>
        <p:txBody>
          <a:bodyPr wrap="square" rtlCol="0">
            <a:normAutofit/>
          </a:bodyPr>
          <a:lstStyle/>
          <a:p>
            <a:pPr algn="ct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Q16.  What amenities do you leave Windsor Heights to access?</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pic>
        <p:nvPicPr>
          <p:cNvPr id="13" name="Picture 12" descr="A picture containing application&#10;&#10;Description automatically generated">
            <a:extLst>
              <a:ext uri="{FF2B5EF4-FFF2-40B4-BE49-F238E27FC236}">
                <a16:creationId xmlns:a16="http://schemas.microsoft.com/office/drawing/2014/main" id="{3DA9A99F-A708-0B73-D0C8-DA94557AB5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603" y="2561726"/>
            <a:ext cx="10975016" cy="3347853"/>
          </a:xfrm>
          <a:prstGeom prst="rect">
            <a:avLst/>
          </a:prstGeom>
          <a:ln w="38100">
            <a:solidFill>
              <a:schemeClr val="accent1"/>
            </a:solidFill>
          </a:ln>
        </p:spPr>
      </p:pic>
    </p:spTree>
    <p:extLst>
      <p:ext uri="{BB962C8B-B14F-4D97-AF65-F5344CB8AC3E}">
        <p14:creationId xmlns:p14="http://schemas.microsoft.com/office/powerpoint/2010/main" val="3645295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 name="Rectangle 1">
            <a:extLst>
              <a:ext uri="{FF2B5EF4-FFF2-40B4-BE49-F238E27FC236}">
                <a16:creationId xmlns:a16="http://schemas.microsoft.com/office/drawing/2014/main" id="{0A2DC66A-CB5F-4377-9572-B79666E47C96}"/>
              </a:ext>
            </a:extLst>
          </p:cNvPr>
          <p:cNvSpPr/>
          <p:nvPr/>
        </p:nvSpPr>
        <p:spPr>
          <a:xfrm>
            <a:off x="1573265" y="204551"/>
            <a:ext cx="9045469" cy="871392"/>
          </a:xfrm>
          <a:prstGeom prst="rect">
            <a:avLst/>
          </a:prstGeom>
        </p:spPr>
        <p:txBody>
          <a:bodyPr wrap="square">
            <a:normAutofit/>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Resident Response Details</a:t>
            </a:r>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308713" y="1252324"/>
            <a:ext cx="9544797" cy="4884947"/>
          </a:xfrm>
          <a:prstGeom prst="rect">
            <a:avLst/>
          </a:prstGeom>
          <a:noFill/>
        </p:spPr>
        <p:txBody>
          <a:bodyPr wrap="square" rtlCol="0">
            <a:normAutofit fontScale="77500" lnSpcReduction="20000"/>
          </a:bodyPr>
          <a:lstStyle/>
          <a:p>
            <a:pPr algn="ctr"/>
            <a:r>
              <a:rPr lang="en-US" sz="41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Q17.  What makes Windsor Heights special?</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pPr marL="742950" indent="-742950">
              <a:buFont typeface="+mj-lt"/>
              <a:buAutoNum type="arabicPeriod"/>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Location</a:t>
            </a:r>
          </a:p>
          <a:p>
            <a:pPr marL="742950" indent="-742950">
              <a:buFont typeface="+mj-lt"/>
              <a:buAutoNum type="arabicPeriod"/>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Small town feel</a:t>
            </a:r>
          </a:p>
          <a:p>
            <a:pPr marL="742950" indent="-742950">
              <a:buFont typeface="+mj-lt"/>
              <a:buAutoNum type="arabicPeriod"/>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Neighbors</a:t>
            </a:r>
          </a:p>
          <a:p>
            <a:pPr marL="742950" indent="-742950">
              <a:buFont typeface="+mj-lt"/>
              <a:buAutoNum type="arabicPeriod"/>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Size</a:t>
            </a:r>
          </a:p>
          <a:p>
            <a:pPr marL="742950" indent="-742950">
              <a:buFont typeface="+mj-lt"/>
              <a:buAutoNum type="arabicPeriod"/>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Housing</a:t>
            </a:r>
          </a:p>
          <a:p>
            <a:pPr marL="742950" indent="-742950">
              <a:buFont typeface="+mj-lt"/>
              <a:buAutoNum type="arabicPeriod"/>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Quiet</a:t>
            </a:r>
          </a:p>
          <a:p>
            <a:pPr marL="742950" indent="-742950">
              <a:buFont typeface="+mj-lt"/>
              <a:buAutoNum type="arabicPeriod"/>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Parks &amp; Trails</a:t>
            </a:r>
          </a:p>
          <a:p>
            <a:pPr marL="742950" indent="-742950">
              <a:buFont typeface="+mj-lt"/>
              <a:buAutoNum type="arabicPeriod"/>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Trees</a:t>
            </a:r>
          </a:p>
          <a:p>
            <a:pPr marL="742950" indent="-742950">
              <a:buFont typeface="+mj-lt"/>
              <a:buAutoNum type="arabicPeriod"/>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Development</a:t>
            </a:r>
          </a:p>
          <a:p>
            <a:pPr marL="742950" indent="-742950">
              <a:buFont typeface="+mj-lt"/>
              <a:buAutoNum type="arabicPeriod"/>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Events</a:t>
            </a:r>
          </a:p>
          <a:p>
            <a:pPr marL="742950" indent="-742950">
              <a:buFont typeface="+mj-lt"/>
              <a:buAutoNum type="arabicPeriod"/>
            </a:pPr>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pPr marL="742950" indent="-742950">
              <a:buFont typeface="+mj-lt"/>
              <a:buAutoNum type="arabicPeriod"/>
            </a:pPr>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grpSp>
        <p:nvGrpSpPr>
          <p:cNvPr id="4" name="Group 3">
            <a:extLst>
              <a:ext uri="{FF2B5EF4-FFF2-40B4-BE49-F238E27FC236}">
                <a16:creationId xmlns:a16="http://schemas.microsoft.com/office/drawing/2014/main" id="{E3A7CA33-6805-E61B-342A-071B9E12BF12}"/>
              </a:ext>
            </a:extLst>
          </p:cNvPr>
          <p:cNvGrpSpPr/>
          <p:nvPr/>
        </p:nvGrpSpPr>
        <p:grpSpPr>
          <a:xfrm>
            <a:off x="9764896" y="5178914"/>
            <a:ext cx="2249010" cy="1063069"/>
            <a:chOff x="9780499" y="5541916"/>
            <a:chExt cx="2249010" cy="1063069"/>
          </a:xfrm>
        </p:grpSpPr>
        <p:sp>
          <p:nvSpPr>
            <p:cNvPr id="9" name="Rectangle 8">
              <a:extLst>
                <a:ext uri="{FF2B5EF4-FFF2-40B4-BE49-F238E27FC236}">
                  <a16:creationId xmlns:a16="http://schemas.microsoft.com/office/drawing/2014/main" id="{7582011D-400E-C9E7-E34D-C024851DFA26}"/>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39BF115-C996-D745-7C51-555E77102C1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15" name="Picture 14" descr="A picture containing text, clipart&#10;&#10;Description automatically generated">
              <a:extLst>
                <a:ext uri="{FF2B5EF4-FFF2-40B4-BE49-F238E27FC236}">
                  <a16:creationId xmlns:a16="http://schemas.microsoft.com/office/drawing/2014/main" id="{8D46C7CE-B5BC-A584-3C55-9A744593B9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361439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 name="Rectangle 1">
            <a:extLst>
              <a:ext uri="{FF2B5EF4-FFF2-40B4-BE49-F238E27FC236}">
                <a16:creationId xmlns:a16="http://schemas.microsoft.com/office/drawing/2014/main" id="{0A2DC66A-CB5F-4377-9572-B79666E47C96}"/>
              </a:ext>
            </a:extLst>
          </p:cNvPr>
          <p:cNvSpPr/>
          <p:nvPr/>
        </p:nvSpPr>
        <p:spPr>
          <a:xfrm>
            <a:off x="1573265" y="204551"/>
            <a:ext cx="9045469" cy="871392"/>
          </a:xfrm>
          <a:prstGeom prst="rect">
            <a:avLst/>
          </a:prstGeom>
        </p:spPr>
        <p:txBody>
          <a:bodyPr wrap="square">
            <a:normAutofit/>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Resident Response Details</a:t>
            </a:r>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308713" y="1252324"/>
            <a:ext cx="9544797" cy="1323333"/>
          </a:xfrm>
          <a:prstGeom prst="rect">
            <a:avLst/>
          </a:prstGeom>
          <a:noFill/>
        </p:spPr>
        <p:txBody>
          <a:bodyPr wrap="square" rtlCol="0">
            <a:normAutofit fontScale="92500"/>
          </a:bodyPr>
          <a:lstStyle/>
          <a:p>
            <a:pPr algn="ct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Q19.  What thoughts or ideas would you like to share as we work to shape the future vision for the community?</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sp>
        <p:nvSpPr>
          <p:cNvPr id="14" name="TextBox 13">
            <a:extLst>
              <a:ext uri="{FF2B5EF4-FFF2-40B4-BE49-F238E27FC236}">
                <a16:creationId xmlns:a16="http://schemas.microsoft.com/office/drawing/2014/main" id="{3FF556BF-7078-0003-841C-00D524939D4D}"/>
              </a:ext>
            </a:extLst>
          </p:cNvPr>
          <p:cNvSpPr txBox="1"/>
          <p:nvPr/>
        </p:nvSpPr>
        <p:spPr>
          <a:xfrm>
            <a:off x="1387221" y="2594615"/>
            <a:ext cx="9544797" cy="3277693"/>
          </a:xfrm>
          <a:prstGeom prst="rect">
            <a:avLst/>
          </a:prstGeom>
          <a:noFill/>
        </p:spPr>
        <p:txBody>
          <a:bodyPr wrap="square" rtlCol="0">
            <a:normAutofit/>
          </a:bodyPr>
          <a:lstStyle/>
          <a:p>
            <a:r>
              <a:rPr lang="en-US" sz="40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Development</a:t>
            </a:r>
          </a:p>
          <a:p>
            <a:r>
              <a:rPr lang="en-US" sz="40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Leadership</a:t>
            </a:r>
          </a:p>
          <a:p>
            <a:r>
              <a:rPr lang="en-US" sz="40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Sidewalks/Walkability</a:t>
            </a:r>
          </a:p>
          <a:p>
            <a:r>
              <a:rPr lang="en-US" sz="40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Streets</a:t>
            </a: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grpSp>
        <p:nvGrpSpPr>
          <p:cNvPr id="4" name="Group 3">
            <a:extLst>
              <a:ext uri="{FF2B5EF4-FFF2-40B4-BE49-F238E27FC236}">
                <a16:creationId xmlns:a16="http://schemas.microsoft.com/office/drawing/2014/main" id="{3C655BE5-18E8-FDD8-C77E-93A1FCE26C91}"/>
              </a:ext>
            </a:extLst>
          </p:cNvPr>
          <p:cNvGrpSpPr/>
          <p:nvPr/>
        </p:nvGrpSpPr>
        <p:grpSpPr>
          <a:xfrm>
            <a:off x="9764896" y="5178914"/>
            <a:ext cx="2249010" cy="1063069"/>
            <a:chOff x="9780499" y="5541916"/>
            <a:chExt cx="2249010" cy="1063069"/>
          </a:xfrm>
        </p:grpSpPr>
        <p:sp>
          <p:nvSpPr>
            <p:cNvPr id="9" name="Rectangle 8">
              <a:extLst>
                <a:ext uri="{FF2B5EF4-FFF2-40B4-BE49-F238E27FC236}">
                  <a16:creationId xmlns:a16="http://schemas.microsoft.com/office/drawing/2014/main" id="{343593A9-8487-C02D-7016-B14D33664950}"/>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8FC7548-8A91-8365-8F80-BA195B5A5C7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15" name="Picture 14" descr="A picture containing text, clipart&#10;&#10;Description automatically generated">
              <a:extLst>
                <a:ext uri="{FF2B5EF4-FFF2-40B4-BE49-F238E27FC236}">
                  <a16:creationId xmlns:a16="http://schemas.microsoft.com/office/drawing/2014/main" id="{8A5B95C3-DE6B-0E8C-3295-773557D337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67549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 name="Rectangle 1">
            <a:extLst>
              <a:ext uri="{FF2B5EF4-FFF2-40B4-BE49-F238E27FC236}">
                <a16:creationId xmlns:a16="http://schemas.microsoft.com/office/drawing/2014/main" id="{0A2DC66A-CB5F-4377-9572-B79666E47C96}"/>
              </a:ext>
            </a:extLst>
          </p:cNvPr>
          <p:cNvSpPr/>
          <p:nvPr/>
        </p:nvSpPr>
        <p:spPr>
          <a:xfrm>
            <a:off x="1573265" y="204551"/>
            <a:ext cx="9045469" cy="871392"/>
          </a:xfrm>
          <a:prstGeom prst="rect">
            <a:avLst/>
          </a:prstGeom>
        </p:spPr>
        <p:txBody>
          <a:bodyPr wrap="square">
            <a:normAutofit/>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Resident Response Details</a:t>
            </a:r>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308713" y="1252324"/>
            <a:ext cx="9544797" cy="1323333"/>
          </a:xfrm>
          <a:prstGeom prst="rect">
            <a:avLst/>
          </a:prstGeom>
          <a:noFill/>
        </p:spPr>
        <p:txBody>
          <a:bodyPr wrap="square" rtlCol="0">
            <a:normAutofit/>
          </a:bodyPr>
          <a:lstStyle/>
          <a:p>
            <a:pPr algn="ct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Q20.  Do you feel like you are getting value for your tax dollar?</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grpSp>
        <p:nvGrpSpPr>
          <p:cNvPr id="18" name="Group 17">
            <a:extLst>
              <a:ext uri="{FF2B5EF4-FFF2-40B4-BE49-F238E27FC236}">
                <a16:creationId xmlns:a16="http://schemas.microsoft.com/office/drawing/2014/main" id="{C19331CE-E745-BA0D-EA23-DF7B719FF026}"/>
              </a:ext>
            </a:extLst>
          </p:cNvPr>
          <p:cNvGrpSpPr/>
          <p:nvPr/>
        </p:nvGrpSpPr>
        <p:grpSpPr>
          <a:xfrm>
            <a:off x="9764896" y="5178914"/>
            <a:ext cx="2249010" cy="1063069"/>
            <a:chOff x="9780499" y="5541916"/>
            <a:chExt cx="2249010" cy="1063069"/>
          </a:xfrm>
        </p:grpSpPr>
        <p:sp>
          <p:nvSpPr>
            <p:cNvPr id="19" name="Rectangle 18">
              <a:extLst>
                <a:ext uri="{FF2B5EF4-FFF2-40B4-BE49-F238E27FC236}">
                  <a16:creationId xmlns:a16="http://schemas.microsoft.com/office/drawing/2014/main" id="{8ABFB153-42A7-C37C-8943-E56E1FB1EB3F}"/>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6A2A8B5C-EC13-589C-1026-9EA5B3AE83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28" name="Picture 27" descr="A picture containing text, clipart&#10;&#10;Description automatically generated">
              <a:extLst>
                <a:ext uri="{FF2B5EF4-FFF2-40B4-BE49-F238E27FC236}">
                  <a16:creationId xmlns:a16="http://schemas.microsoft.com/office/drawing/2014/main" id="{C72849B9-2B10-A60A-937E-6CA9A4E015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pic>
        <p:nvPicPr>
          <p:cNvPr id="9" name="Picture 8" descr="A picture containing chart&#10;&#10;Description automatically generated">
            <a:extLst>
              <a:ext uri="{FF2B5EF4-FFF2-40B4-BE49-F238E27FC236}">
                <a16:creationId xmlns:a16="http://schemas.microsoft.com/office/drawing/2014/main" id="{7EF0BF60-02E9-8731-DD51-4DF4FDEF3F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4038" y="2602135"/>
            <a:ext cx="7114757" cy="3586585"/>
          </a:xfrm>
          <a:prstGeom prst="rect">
            <a:avLst/>
          </a:prstGeom>
          <a:ln w="38100">
            <a:solidFill>
              <a:schemeClr val="accent1"/>
            </a:solidFill>
          </a:ln>
        </p:spPr>
      </p:pic>
    </p:spTree>
    <p:extLst>
      <p:ext uri="{BB962C8B-B14F-4D97-AF65-F5344CB8AC3E}">
        <p14:creationId xmlns:p14="http://schemas.microsoft.com/office/powerpoint/2010/main" val="1154360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 name="Rectangle 1">
            <a:extLst>
              <a:ext uri="{FF2B5EF4-FFF2-40B4-BE49-F238E27FC236}">
                <a16:creationId xmlns:a16="http://schemas.microsoft.com/office/drawing/2014/main" id="{0A2DC66A-CB5F-4377-9572-B79666E47C96}"/>
              </a:ext>
            </a:extLst>
          </p:cNvPr>
          <p:cNvSpPr/>
          <p:nvPr/>
        </p:nvSpPr>
        <p:spPr>
          <a:xfrm>
            <a:off x="1573265" y="204551"/>
            <a:ext cx="9045469" cy="871392"/>
          </a:xfrm>
          <a:prstGeom prst="rect">
            <a:avLst/>
          </a:prstGeom>
        </p:spPr>
        <p:txBody>
          <a:bodyPr wrap="square">
            <a:normAutofit/>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Resident Response Details</a:t>
            </a:r>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308713" y="1252324"/>
            <a:ext cx="9544797" cy="1323333"/>
          </a:xfrm>
          <a:prstGeom prst="rect">
            <a:avLst/>
          </a:prstGeom>
          <a:noFill/>
        </p:spPr>
        <p:txBody>
          <a:bodyPr wrap="square" rtlCol="0">
            <a:normAutofit/>
          </a:bodyPr>
          <a:lstStyle/>
          <a:p>
            <a:pPr algn="ct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Q21.  I would encourage others to live in the city of Windsor Heights.</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grpSp>
        <p:nvGrpSpPr>
          <p:cNvPr id="18" name="Group 17">
            <a:extLst>
              <a:ext uri="{FF2B5EF4-FFF2-40B4-BE49-F238E27FC236}">
                <a16:creationId xmlns:a16="http://schemas.microsoft.com/office/drawing/2014/main" id="{C19331CE-E745-BA0D-EA23-DF7B719FF026}"/>
              </a:ext>
            </a:extLst>
          </p:cNvPr>
          <p:cNvGrpSpPr/>
          <p:nvPr/>
        </p:nvGrpSpPr>
        <p:grpSpPr>
          <a:xfrm>
            <a:off x="9764896" y="5178914"/>
            <a:ext cx="2249010" cy="1063069"/>
            <a:chOff x="9780499" y="5541916"/>
            <a:chExt cx="2249010" cy="1063069"/>
          </a:xfrm>
        </p:grpSpPr>
        <p:sp>
          <p:nvSpPr>
            <p:cNvPr id="19" name="Rectangle 18">
              <a:extLst>
                <a:ext uri="{FF2B5EF4-FFF2-40B4-BE49-F238E27FC236}">
                  <a16:creationId xmlns:a16="http://schemas.microsoft.com/office/drawing/2014/main" id="{8ABFB153-42A7-C37C-8943-E56E1FB1EB3F}"/>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6A2A8B5C-EC13-589C-1026-9EA5B3AE83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28" name="Picture 27" descr="A picture containing text, clipart&#10;&#10;Description automatically generated">
              <a:extLst>
                <a:ext uri="{FF2B5EF4-FFF2-40B4-BE49-F238E27FC236}">
                  <a16:creationId xmlns:a16="http://schemas.microsoft.com/office/drawing/2014/main" id="{C72849B9-2B10-A60A-937E-6CA9A4E015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pic>
        <p:nvPicPr>
          <p:cNvPr id="13" name="Picture 12" descr="Diagram&#10;&#10;Description automatically generated with medium confidence">
            <a:extLst>
              <a:ext uri="{FF2B5EF4-FFF2-40B4-BE49-F238E27FC236}">
                <a16:creationId xmlns:a16="http://schemas.microsoft.com/office/drawing/2014/main" id="{E85FF051-2B70-6E88-DD6A-EEFB372248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3470" y="2575657"/>
            <a:ext cx="5526646" cy="4021679"/>
          </a:xfrm>
          <a:prstGeom prst="rect">
            <a:avLst/>
          </a:prstGeom>
          <a:ln w="38100">
            <a:solidFill>
              <a:schemeClr val="accent1"/>
            </a:solidFill>
          </a:ln>
        </p:spPr>
      </p:pic>
    </p:spTree>
    <p:extLst>
      <p:ext uri="{BB962C8B-B14F-4D97-AF65-F5344CB8AC3E}">
        <p14:creationId xmlns:p14="http://schemas.microsoft.com/office/powerpoint/2010/main" val="3513562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4" name="Title 1">
            <a:extLst>
              <a:ext uri="{FF2B5EF4-FFF2-40B4-BE49-F238E27FC236}">
                <a16:creationId xmlns:a16="http://schemas.microsoft.com/office/drawing/2014/main" id="{B2AB1BD1-8D48-41A7-DDAC-E8669CD3D4E5}"/>
              </a:ext>
            </a:extLst>
          </p:cNvPr>
          <p:cNvSpPr txBox="1">
            <a:spLocks/>
          </p:cNvSpPr>
          <p:nvPr/>
        </p:nvSpPr>
        <p:spPr>
          <a:xfrm>
            <a:off x="630118" y="655872"/>
            <a:ext cx="10515600" cy="2852737"/>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solidFill>
                  <a:schemeClr val="tx2"/>
                </a:solidFill>
                <a:latin typeface="Franklin Gothic Medium" panose="020B0603020102020204" pitchFamily="34" charset="0"/>
              </a:rPr>
              <a:t>2022 Visioning Survey Results</a:t>
            </a:r>
          </a:p>
        </p:txBody>
      </p:sp>
      <p:pic>
        <p:nvPicPr>
          <p:cNvPr id="9" name="Picture Placeholder 8" descr="A light bulb on a surface&#10;&#10;Description automatically generated with low confidence">
            <a:extLst>
              <a:ext uri="{FF2B5EF4-FFF2-40B4-BE49-F238E27FC236}">
                <a16:creationId xmlns:a16="http://schemas.microsoft.com/office/drawing/2014/main" id="{F674938D-B342-A44D-ACBE-915F2A0FF246}"/>
              </a:ext>
            </a:extLst>
          </p:cNvPr>
          <p:cNvPicPr>
            <a:picLocks noChangeAspect="1"/>
          </p:cNvPicPr>
          <p:nvPr/>
        </p:nvPicPr>
        <p:blipFill rotWithShape="1">
          <a:blip r:embed="rId3">
            <a:extLst>
              <a:ext uri="{28A0092B-C50C-407E-A947-70E740481C1C}">
                <a14:useLocalDpi xmlns:a14="http://schemas.microsoft.com/office/drawing/2010/main" val="0"/>
              </a:ext>
            </a:extLst>
          </a:blip>
          <a:srcRect t="4848" b="13406"/>
          <a:stretch/>
        </p:blipFill>
        <p:spPr>
          <a:xfrm>
            <a:off x="7729138" y="2318383"/>
            <a:ext cx="4506713" cy="4604187"/>
          </a:xfrm>
          <a:custGeom>
            <a:avLst/>
            <a:gdLst>
              <a:gd name="connsiteX0" fmla="*/ 0 w 6858004"/>
              <a:gd name="connsiteY0" fmla="*/ 5854829 h 5854829"/>
              <a:gd name="connsiteX1" fmla="*/ 3429002 w 6858004"/>
              <a:gd name="connsiteY1" fmla="*/ 0 h 5854829"/>
              <a:gd name="connsiteX2" fmla="*/ 6858004 w 6858004"/>
              <a:gd name="connsiteY2" fmla="*/ 5854829 h 5854829"/>
              <a:gd name="connsiteX3" fmla="*/ 0 w 6858004"/>
              <a:gd name="connsiteY3" fmla="*/ 5854829 h 5854829"/>
              <a:gd name="connsiteX0" fmla="*/ 0 w 6858004"/>
              <a:gd name="connsiteY0" fmla="*/ 6845429 h 6845429"/>
              <a:gd name="connsiteX1" fmla="*/ 6858002 w 6858004"/>
              <a:gd name="connsiteY1" fmla="*/ 0 h 6845429"/>
              <a:gd name="connsiteX2" fmla="*/ 6858004 w 6858004"/>
              <a:gd name="connsiteY2" fmla="*/ 6845429 h 6845429"/>
              <a:gd name="connsiteX3" fmla="*/ 0 w 6858004"/>
              <a:gd name="connsiteY3" fmla="*/ 6845429 h 6845429"/>
              <a:gd name="connsiteX0" fmla="*/ 0 w 5895979"/>
              <a:gd name="connsiteY0" fmla="*/ 3340229 h 6845429"/>
              <a:gd name="connsiteX1" fmla="*/ 5895977 w 5895979"/>
              <a:gd name="connsiteY1" fmla="*/ 0 h 6845429"/>
              <a:gd name="connsiteX2" fmla="*/ 5895979 w 5895979"/>
              <a:gd name="connsiteY2" fmla="*/ 6845429 h 6845429"/>
              <a:gd name="connsiteX3" fmla="*/ 0 w 5895979"/>
              <a:gd name="connsiteY3" fmla="*/ 3340229 h 6845429"/>
              <a:gd name="connsiteX0" fmla="*/ 0 w 12230104"/>
              <a:gd name="connsiteY0" fmla="*/ 6826379 h 6845429"/>
              <a:gd name="connsiteX1" fmla="*/ 12230102 w 12230104"/>
              <a:gd name="connsiteY1" fmla="*/ 0 h 6845429"/>
              <a:gd name="connsiteX2" fmla="*/ 12230104 w 12230104"/>
              <a:gd name="connsiteY2" fmla="*/ 6845429 h 6845429"/>
              <a:gd name="connsiteX3" fmla="*/ 0 w 12230104"/>
              <a:gd name="connsiteY3" fmla="*/ 6826379 h 6845429"/>
              <a:gd name="connsiteX0" fmla="*/ 0 w 12201529"/>
              <a:gd name="connsiteY0" fmla="*/ 6835904 h 6845429"/>
              <a:gd name="connsiteX1" fmla="*/ 12201527 w 12201529"/>
              <a:gd name="connsiteY1" fmla="*/ 0 h 6845429"/>
              <a:gd name="connsiteX2" fmla="*/ 12201529 w 12201529"/>
              <a:gd name="connsiteY2" fmla="*/ 6845429 h 6845429"/>
              <a:gd name="connsiteX3" fmla="*/ 0 w 12201529"/>
              <a:gd name="connsiteY3" fmla="*/ 6835904 h 6845429"/>
              <a:gd name="connsiteX0" fmla="*/ 0 w 9363079"/>
              <a:gd name="connsiteY0" fmla="*/ 6835904 h 6845429"/>
              <a:gd name="connsiteX1" fmla="*/ 9363077 w 9363079"/>
              <a:gd name="connsiteY1" fmla="*/ 0 h 6845429"/>
              <a:gd name="connsiteX2" fmla="*/ 9363079 w 9363079"/>
              <a:gd name="connsiteY2" fmla="*/ 6845429 h 6845429"/>
              <a:gd name="connsiteX3" fmla="*/ 0 w 9363079"/>
              <a:gd name="connsiteY3" fmla="*/ 6835904 h 6845429"/>
              <a:gd name="connsiteX0" fmla="*/ 0 w 9564247"/>
              <a:gd name="connsiteY0" fmla="*/ 6835904 h 6863717"/>
              <a:gd name="connsiteX1" fmla="*/ 9363077 w 9564247"/>
              <a:gd name="connsiteY1" fmla="*/ 0 h 6863717"/>
              <a:gd name="connsiteX2" fmla="*/ 9564247 w 9564247"/>
              <a:gd name="connsiteY2" fmla="*/ 6863717 h 6863717"/>
              <a:gd name="connsiteX3" fmla="*/ 0 w 9564247"/>
              <a:gd name="connsiteY3" fmla="*/ 6835904 h 6863717"/>
              <a:gd name="connsiteX0" fmla="*/ 0 w 10234618"/>
              <a:gd name="connsiteY0" fmla="*/ 6970682 h 6998495"/>
              <a:gd name="connsiteX1" fmla="*/ 9363077 w 10234618"/>
              <a:gd name="connsiteY1" fmla="*/ 134778 h 6998495"/>
              <a:gd name="connsiteX2" fmla="*/ 9424039 w 10234618"/>
              <a:gd name="connsiteY2" fmla="*/ 2773967 h 6998495"/>
              <a:gd name="connsiteX3" fmla="*/ 9564247 w 10234618"/>
              <a:gd name="connsiteY3" fmla="*/ 6998495 h 6998495"/>
              <a:gd name="connsiteX4" fmla="*/ 0 w 10234618"/>
              <a:gd name="connsiteY4" fmla="*/ 6970682 h 6998495"/>
              <a:gd name="connsiteX0" fmla="*/ 0 w 10234618"/>
              <a:gd name="connsiteY0" fmla="*/ 6970682 h 6998495"/>
              <a:gd name="connsiteX1" fmla="*/ 9363077 w 10234618"/>
              <a:gd name="connsiteY1" fmla="*/ 134778 h 6998495"/>
              <a:gd name="connsiteX2" fmla="*/ 9424039 w 10234618"/>
              <a:gd name="connsiteY2" fmla="*/ 2773967 h 6998495"/>
              <a:gd name="connsiteX3" fmla="*/ 9564247 w 10234618"/>
              <a:gd name="connsiteY3" fmla="*/ 6998495 h 6998495"/>
              <a:gd name="connsiteX4" fmla="*/ 0 w 10234618"/>
              <a:gd name="connsiteY4" fmla="*/ 6970682 h 6998495"/>
              <a:gd name="connsiteX0" fmla="*/ 0 w 10234618"/>
              <a:gd name="connsiteY0" fmla="*/ 6836158 h 6863971"/>
              <a:gd name="connsiteX1" fmla="*/ 9363077 w 10234618"/>
              <a:gd name="connsiteY1" fmla="*/ 254 h 6863971"/>
              <a:gd name="connsiteX2" fmla="*/ 9424039 w 10234618"/>
              <a:gd name="connsiteY2" fmla="*/ 2639443 h 6863971"/>
              <a:gd name="connsiteX3" fmla="*/ 9564247 w 10234618"/>
              <a:gd name="connsiteY3" fmla="*/ 6863971 h 6863971"/>
              <a:gd name="connsiteX4" fmla="*/ 0 w 10234618"/>
              <a:gd name="connsiteY4" fmla="*/ 6836158 h 6863971"/>
              <a:gd name="connsiteX0" fmla="*/ 0 w 10301763"/>
              <a:gd name="connsiteY0" fmla="*/ 7345226 h 7373039"/>
              <a:gd name="connsiteX1" fmla="*/ 9363077 w 10301763"/>
              <a:gd name="connsiteY1" fmla="*/ 509322 h 7373039"/>
              <a:gd name="connsiteX2" fmla="*/ 9680071 w 10301763"/>
              <a:gd name="connsiteY2" fmla="*/ 515039 h 7373039"/>
              <a:gd name="connsiteX3" fmla="*/ 9564247 w 10301763"/>
              <a:gd name="connsiteY3" fmla="*/ 7373039 h 7373039"/>
              <a:gd name="connsiteX4" fmla="*/ 0 w 10301763"/>
              <a:gd name="connsiteY4" fmla="*/ 7345226 h 7373039"/>
              <a:gd name="connsiteX0" fmla="*/ 0 w 10301763"/>
              <a:gd name="connsiteY0" fmla="*/ 6845264 h 6873077"/>
              <a:gd name="connsiteX1" fmla="*/ 9363077 w 10301763"/>
              <a:gd name="connsiteY1" fmla="*/ 9360 h 6873077"/>
              <a:gd name="connsiteX2" fmla="*/ 9680071 w 10301763"/>
              <a:gd name="connsiteY2" fmla="*/ 15077 h 6873077"/>
              <a:gd name="connsiteX3" fmla="*/ 9564247 w 10301763"/>
              <a:gd name="connsiteY3" fmla="*/ 6873077 h 6873077"/>
              <a:gd name="connsiteX4" fmla="*/ 0 w 10301763"/>
              <a:gd name="connsiteY4" fmla="*/ 6845264 h 6873077"/>
              <a:gd name="connsiteX0" fmla="*/ 0 w 10301763"/>
              <a:gd name="connsiteY0" fmla="*/ 6845264 h 6873077"/>
              <a:gd name="connsiteX1" fmla="*/ 9363077 w 10301763"/>
              <a:gd name="connsiteY1" fmla="*/ 9360 h 6873077"/>
              <a:gd name="connsiteX2" fmla="*/ 9680071 w 10301763"/>
              <a:gd name="connsiteY2" fmla="*/ 15077 h 6873077"/>
              <a:gd name="connsiteX3" fmla="*/ 9564247 w 10301763"/>
              <a:gd name="connsiteY3" fmla="*/ 6873077 h 6873077"/>
              <a:gd name="connsiteX4" fmla="*/ 0 w 10301763"/>
              <a:gd name="connsiteY4" fmla="*/ 6845264 h 6873077"/>
              <a:gd name="connsiteX0" fmla="*/ 0 w 9683273"/>
              <a:gd name="connsiteY0" fmla="*/ 6845264 h 6873077"/>
              <a:gd name="connsiteX1" fmla="*/ 9363077 w 9683273"/>
              <a:gd name="connsiteY1" fmla="*/ 9360 h 6873077"/>
              <a:gd name="connsiteX2" fmla="*/ 9680071 w 9683273"/>
              <a:gd name="connsiteY2" fmla="*/ 15077 h 6873077"/>
              <a:gd name="connsiteX3" fmla="*/ 9564247 w 9683273"/>
              <a:gd name="connsiteY3" fmla="*/ 6873077 h 6873077"/>
              <a:gd name="connsiteX4" fmla="*/ 0 w 9683273"/>
              <a:gd name="connsiteY4" fmla="*/ 6845264 h 6873077"/>
              <a:gd name="connsiteX0" fmla="*/ 0 w 9564247"/>
              <a:gd name="connsiteY0" fmla="*/ 6867209 h 6895022"/>
              <a:gd name="connsiteX1" fmla="*/ 9363077 w 9564247"/>
              <a:gd name="connsiteY1" fmla="*/ 31305 h 6895022"/>
              <a:gd name="connsiteX2" fmla="*/ 9552055 w 9564247"/>
              <a:gd name="connsiteY2" fmla="*/ 446 h 6895022"/>
              <a:gd name="connsiteX3" fmla="*/ 9564247 w 9564247"/>
              <a:gd name="connsiteY3" fmla="*/ 6895022 h 6895022"/>
              <a:gd name="connsiteX4" fmla="*/ 0 w 9564247"/>
              <a:gd name="connsiteY4" fmla="*/ 6867209 h 6895022"/>
              <a:gd name="connsiteX0" fmla="*/ 0 w 9564247"/>
              <a:gd name="connsiteY0" fmla="*/ 6867209 h 6895022"/>
              <a:gd name="connsiteX1" fmla="*/ 9363077 w 9564247"/>
              <a:gd name="connsiteY1" fmla="*/ 31305 h 6895022"/>
              <a:gd name="connsiteX2" fmla="*/ 9552055 w 9564247"/>
              <a:gd name="connsiteY2" fmla="*/ 446 h 6895022"/>
              <a:gd name="connsiteX3" fmla="*/ 9564247 w 9564247"/>
              <a:gd name="connsiteY3" fmla="*/ 6895022 h 6895022"/>
              <a:gd name="connsiteX4" fmla="*/ 0 w 9564247"/>
              <a:gd name="connsiteY4" fmla="*/ 6867209 h 6895022"/>
              <a:gd name="connsiteX0" fmla="*/ 0 w 9567400"/>
              <a:gd name="connsiteY0" fmla="*/ 6867209 h 6895022"/>
              <a:gd name="connsiteX1" fmla="*/ 9363077 w 9567400"/>
              <a:gd name="connsiteY1" fmla="*/ 31305 h 6895022"/>
              <a:gd name="connsiteX2" fmla="*/ 9552055 w 9567400"/>
              <a:gd name="connsiteY2" fmla="*/ 446 h 6895022"/>
              <a:gd name="connsiteX3" fmla="*/ 9564247 w 9567400"/>
              <a:gd name="connsiteY3" fmla="*/ 6895022 h 6895022"/>
              <a:gd name="connsiteX4" fmla="*/ 0 w 9567400"/>
              <a:gd name="connsiteY4" fmla="*/ 6867209 h 6895022"/>
              <a:gd name="connsiteX0" fmla="*/ 0 w 9560497"/>
              <a:gd name="connsiteY0" fmla="*/ 6867209 h 6895022"/>
              <a:gd name="connsiteX1" fmla="*/ 9363077 w 9560497"/>
              <a:gd name="connsiteY1" fmla="*/ 31305 h 6895022"/>
              <a:gd name="connsiteX2" fmla="*/ 9552055 w 9560497"/>
              <a:gd name="connsiteY2" fmla="*/ 446 h 6895022"/>
              <a:gd name="connsiteX3" fmla="*/ 9520002 w 9560497"/>
              <a:gd name="connsiteY3" fmla="*/ 6895022 h 6895022"/>
              <a:gd name="connsiteX4" fmla="*/ 0 w 9560497"/>
              <a:gd name="connsiteY4" fmla="*/ 6867209 h 6895022"/>
              <a:gd name="connsiteX0" fmla="*/ 0 w 9560497"/>
              <a:gd name="connsiteY0" fmla="*/ 6882069 h 6909882"/>
              <a:gd name="connsiteX1" fmla="*/ 9392574 w 9560497"/>
              <a:gd name="connsiteY1" fmla="*/ 9294 h 6909882"/>
              <a:gd name="connsiteX2" fmla="*/ 9552055 w 9560497"/>
              <a:gd name="connsiteY2" fmla="*/ 15306 h 6909882"/>
              <a:gd name="connsiteX3" fmla="*/ 9520002 w 9560497"/>
              <a:gd name="connsiteY3" fmla="*/ 6909882 h 6909882"/>
              <a:gd name="connsiteX4" fmla="*/ 0 w 9560497"/>
              <a:gd name="connsiteY4" fmla="*/ 6882069 h 6909882"/>
              <a:gd name="connsiteX0" fmla="*/ 0 w 9560497"/>
              <a:gd name="connsiteY0" fmla="*/ 6882097 h 6909910"/>
              <a:gd name="connsiteX1" fmla="*/ 9392574 w 9560497"/>
              <a:gd name="connsiteY1" fmla="*/ 9322 h 6909910"/>
              <a:gd name="connsiteX2" fmla="*/ 9552055 w 9560497"/>
              <a:gd name="connsiteY2" fmla="*/ 15334 h 6909910"/>
              <a:gd name="connsiteX3" fmla="*/ 9520002 w 9560497"/>
              <a:gd name="connsiteY3" fmla="*/ 6909910 h 6909910"/>
              <a:gd name="connsiteX4" fmla="*/ 0 w 9560497"/>
              <a:gd name="connsiteY4" fmla="*/ 6882097 h 6909910"/>
              <a:gd name="connsiteX0" fmla="*/ 0 w 9552388"/>
              <a:gd name="connsiteY0" fmla="*/ 6882097 h 6909910"/>
              <a:gd name="connsiteX1" fmla="*/ 9392574 w 9552388"/>
              <a:gd name="connsiteY1" fmla="*/ 9322 h 6909910"/>
              <a:gd name="connsiteX2" fmla="*/ 9552055 w 9552388"/>
              <a:gd name="connsiteY2" fmla="*/ 15334 h 6909910"/>
              <a:gd name="connsiteX3" fmla="*/ 9520002 w 9552388"/>
              <a:gd name="connsiteY3" fmla="*/ 6909910 h 6909910"/>
              <a:gd name="connsiteX4" fmla="*/ 0 w 9552388"/>
              <a:gd name="connsiteY4" fmla="*/ 6882097 h 6909910"/>
              <a:gd name="connsiteX0" fmla="*/ 0 w 9549330"/>
              <a:gd name="connsiteY0" fmla="*/ 6878271 h 6906084"/>
              <a:gd name="connsiteX1" fmla="*/ 9392574 w 9549330"/>
              <a:gd name="connsiteY1" fmla="*/ 5496 h 6906084"/>
              <a:gd name="connsiteX2" fmla="*/ 9544681 w 9549330"/>
              <a:gd name="connsiteY2" fmla="*/ 41005 h 6906084"/>
              <a:gd name="connsiteX3" fmla="*/ 9520002 w 9549330"/>
              <a:gd name="connsiteY3" fmla="*/ 6906084 h 6906084"/>
              <a:gd name="connsiteX4" fmla="*/ 0 w 9549330"/>
              <a:gd name="connsiteY4" fmla="*/ 6878271 h 6906084"/>
              <a:gd name="connsiteX0" fmla="*/ 0 w 9538278"/>
              <a:gd name="connsiteY0" fmla="*/ 6884017 h 6911830"/>
              <a:gd name="connsiteX1" fmla="*/ 9392574 w 9538278"/>
              <a:gd name="connsiteY1" fmla="*/ 11242 h 6911830"/>
              <a:gd name="connsiteX2" fmla="*/ 9515185 w 9538278"/>
              <a:gd name="connsiteY2" fmla="*/ 9880 h 6911830"/>
              <a:gd name="connsiteX3" fmla="*/ 9520002 w 9538278"/>
              <a:gd name="connsiteY3" fmla="*/ 6911830 h 6911830"/>
              <a:gd name="connsiteX4" fmla="*/ 0 w 9538278"/>
              <a:gd name="connsiteY4" fmla="*/ 6884017 h 6911830"/>
              <a:gd name="connsiteX0" fmla="*/ 0 w 9538278"/>
              <a:gd name="connsiteY0" fmla="*/ 6884017 h 6911830"/>
              <a:gd name="connsiteX1" fmla="*/ 9392574 w 9538278"/>
              <a:gd name="connsiteY1" fmla="*/ 11242 h 6911830"/>
              <a:gd name="connsiteX2" fmla="*/ 9515185 w 9538278"/>
              <a:gd name="connsiteY2" fmla="*/ 9880 h 6911830"/>
              <a:gd name="connsiteX3" fmla="*/ 9520002 w 9538278"/>
              <a:gd name="connsiteY3" fmla="*/ 6911830 h 6911830"/>
              <a:gd name="connsiteX4" fmla="*/ 0 w 9538278"/>
              <a:gd name="connsiteY4" fmla="*/ 6884017 h 6911830"/>
              <a:gd name="connsiteX0" fmla="*/ 0 w 7582255"/>
              <a:gd name="connsiteY0" fmla="*/ 6896717 h 6911830"/>
              <a:gd name="connsiteX1" fmla="*/ 7436551 w 7582255"/>
              <a:gd name="connsiteY1" fmla="*/ 11242 h 6911830"/>
              <a:gd name="connsiteX2" fmla="*/ 7559162 w 7582255"/>
              <a:gd name="connsiteY2" fmla="*/ 9880 h 6911830"/>
              <a:gd name="connsiteX3" fmla="*/ 7563979 w 7582255"/>
              <a:gd name="connsiteY3" fmla="*/ 6911830 h 6911830"/>
              <a:gd name="connsiteX4" fmla="*/ 0 w 7582255"/>
              <a:gd name="connsiteY4" fmla="*/ 6896717 h 6911830"/>
              <a:gd name="connsiteX0" fmla="*/ 0 w 7582255"/>
              <a:gd name="connsiteY0" fmla="*/ 6896717 h 6911830"/>
              <a:gd name="connsiteX1" fmla="*/ 7436551 w 7582255"/>
              <a:gd name="connsiteY1" fmla="*/ 11242 h 6911830"/>
              <a:gd name="connsiteX2" fmla="*/ 7559162 w 7582255"/>
              <a:gd name="connsiteY2" fmla="*/ 9880 h 6911830"/>
              <a:gd name="connsiteX3" fmla="*/ 7563979 w 7582255"/>
              <a:gd name="connsiteY3" fmla="*/ 6911830 h 6911830"/>
              <a:gd name="connsiteX4" fmla="*/ 0 w 7582255"/>
              <a:gd name="connsiteY4" fmla="*/ 6896717 h 6911830"/>
              <a:gd name="connsiteX0" fmla="*/ 58 w 7582313"/>
              <a:gd name="connsiteY0" fmla="*/ 6896717 h 6911830"/>
              <a:gd name="connsiteX1" fmla="*/ 7436609 w 7582313"/>
              <a:gd name="connsiteY1" fmla="*/ 11242 h 6911830"/>
              <a:gd name="connsiteX2" fmla="*/ 7559220 w 7582313"/>
              <a:gd name="connsiteY2" fmla="*/ 9880 h 6911830"/>
              <a:gd name="connsiteX3" fmla="*/ 7564037 w 7582313"/>
              <a:gd name="connsiteY3" fmla="*/ 6911830 h 6911830"/>
              <a:gd name="connsiteX4" fmla="*/ 58 w 7582313"/>
              <a:gd name="connsiteY4" fmla="*/ 6896717 h 6911830"/>
              <a:gd name="connsiteX0" fmla="*/ 55 w 7564034"/>
              <a:gd name="connsiteY0" fmla="*/ 6972028 h 6987141"/>
              <a:gd name="connsiteX1" fmla="*/ 7436606 w 7564034"/>
              <a:gd name="connsiteY1" fmla="*/ 86553 h 6987141"/>
              <a:gd name="connsiteX2" fmla="*/ 7559217 w 7564034"/>
              <a:gd name="connsiteY2" fmla="*/ 85191 h 6987141"/>
              <a:gd name="connsiteX3" fmla="*/ 7564034 w 7564034"/>
              <a:gd name="connsiteY3" fmla="*/ 6987141 h 6987141"/>
              <a:gd name="connsiteX4" fmla="*/ 55 w 7564034"/>
              <a:gd name="connsiteY4" fmla="*/ 6972028 h 6987141"/>
              <a:gd name="connsiteX0" fmla="*/ 0 w 7563979"/>
              <a:gd name="connsiteY0" fmla="*/ 6972028 h 6987141"/>
              <a:gd name="connsiteX1" fmla="*/ 7436551 w 7563979"/>
              <a:gd name="connsiteY1" fmla="*/ 86553 h 6987141"/>
              <a:gd name="connsiteX2" fmla="*/ 7559162 w 7563979"/>
              <a:gd name="connsiteY2" fmla="*/ 85191 h 6987141"/>
              <a:gd name="connsiteX3" fmla="*/ 7563979 w 7563979"/>
              <a:gd name="connsiteY3" fmla="*/ 6987141 h 6987141"/>
              <a:gd name="connsiteX4" fmla="*/ 0 w 7563979"/>
              <a:gd name="connsiteY4" fmla="*/ 6972028 h 6987141"/>
              <a:gd name="connsiteX0" fmla="*/ 0 w 7563979"/>
              <a:gd name="connsiteY0" fmla="*/ 6972028 h 6987141"/>
              <a:gd name="connsiteX1" fmla="*/ 7436551 w 7563979"/>
              <a:gd name="connsiteY1" fmla="*/ 86553 h 6987141"/>
              <a:gd name="connsiteX2" fmla="*/ 7559162 w 7563979"/>
              <a:gd name="connsiteY2" fmla="*/ 85191 h 6987141"/>
              <a:gd name="connsiteX3" fmla="*/ 7563979 w 7563979"/>
              <a:gd name="connsiteY3" fmla="*/ 6987141 h 6987141"/>
              <a:gd name="connsiteX4" fmla="*/ 0 w 7563979"/>
              <a:gd name="connsiteY4" fmla="*/ 6972028 h 6987141"/>
              <a:gd name="connsiteX0" fmla="*/ 0 w 7563979"/>
              <a:gd name="connsiteY0" fmla="*/ 6972028 h 6987141"/>
              <a:gd name="connsiteX1" fmla="*/ 7436551 w 7563979"/>
              <a:gd name="connsiteY1" fmla="*/ 86553 h 6987141"/>
              <a:gd name="connsiteX2" fmla="*/ 7559162 w 7563979"/>
              <a:gd name="connsiteY2" fmla="*/ 85191 h 6987141"/>
              <a:gd name="connsiteX3" fmla="*/ 7563979 w 7563979"/>
              <a:gd name="connsiteY3" fmla="*/ 6987141 h 6987141"/>
              <a:gd name="connsiteX4" fmla="*/ 0 w 7563979"/>
              <a:gd name="connsiteY4" fmla="*/ 6972028 h 6987141"/>
              <a:gd name="connsiteX0" fmla="*/ 0 w 6979712"/>
              <a:gd name="connsiteY0" fmla="*/ 6972028 h 6987141"/>
              <a:gd name="connsiteX1" fmla="*/ 6852284 w 6979712"/>
              <a:gd name="connsiteY1" fmla="*/ 86553 h 6987141"/>
              <a:gd name="connsiteX2" fmla="*/ 6974895 w 6979712"/>
              <a:gd name="connsiteY2" fmla="*/ 85191 h 6987141"/>
              <a:gd name="connsiteX3" fmla="*/ 6979712 w 6979712"/>
              <a:gd name="connsiteY3" fmla="*/ 6987141 h 6987141"/>
              <a:gd name="connsiteX4" fmla="*/ 0 w 6979712"/>
              <a:gd name="connsiteY4" fmla="*/ 6972028 h 6987141"/>
              <a:gd name="connsiteX0" fmla="*/ 0 w 6979712"/>
              <a:gd name="connsiteY0" fmla="*/ 6972028 h 6987141"/>
              <a:gd name="connsiteX1" fmla="*/ 6852284 w 6979712"/>
              <a:gd name="connsiteY1" fmla="*/ 86553 h 6987141"/>
              <a:gd name="connsiteX2" fmla="*/ 6974895 w 6979712"/>
              <a:gd name="connsiteY2" fmla="*/ 85191 h 6987141"/>
              <a:gd name="connsiteX3" fmla="*/ 6979712 w 6979712"/>
              <a:gd name="connsiteY3" fmla="*/ 6987141 h 6987141"/>
              <a:gd name="connsiteX4" fmla="*/ 0 w 6979712"/>
              <a:gd name="connsiteY4" fmla="*/ 6972028 h 6987141"/>
              <a:gd name="connsiteX0" fmla="*/ 0 w 6839996"/>
              <a:gd name="connsiteY0" fmla="*/ 6984728 h 6987141"/>
              <a:gd name="connsiteX1" fmla="*/ 6712568 w 6839996"/>
              <a:gd name="connsiteY1" fmla="*/ 86553 h 6987141"/>
              <a:gd name="connsiteX2" fmla="*/ 6835179 w 6839996"/>
              <a:gd name="connsiteY2" fmla="*/ 85191 h 6987141"/>
              <a:gd name="connsiteX3" fmla="*/ 6839996 w 6839996"/>
              <a:gd name="connsiteY3" fmla="*/ 6987141 h 6987141"/>
              <a:gd name="connsiteX4" fmla="*/ 0 w 6839996"/>
              <a:gd name="connsiteY4" fmla="*/ 6984728 h 6987141"/>
              <a:gd name="connsiteX0" fmla="*/ 0 w 6839996"/>
              <a:gd name="connsiteY0" fmla="*/ 6984728 h 6987141"/>
              <a:gd name="connsiteX1" fmla="*/ 6712568 w 6839996"/>
              <a:gd name="connsiteY1" fmla="*/ 86553 h 6987141"/>
              <a:gd name="connsiteX2" fmla="*/ 6835179 w 6839996"/>
              <a:gd name="connsiteY2" fmla="*/ 85191 h 6987141"/>
              <a:gd name="connsiteX3" fmla="*/ 6839996 w 6839996"/>
              <a:gd name="connsiteY3" fmla="*/ 6987141 h 6987141"/>
              <a:gd name="connsiteX4" fmla="*/ 0 w 6839996"/>
              <a:gd name="connsiteY4" fmla="*/ 6984728 h 698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9996" h="6987141">
                <a:moveTo>
                  <a:pt x="0" y="6984728"/>
                </a:moveTo>
                <a:cubicBezTo>
                  <a:pt x="1325115" y="5580630"/>
                  <a:pt x="5419917" y="1223178"/>
                  <a:pt x="6712568" y="86553"/>
                </a:cubicBezTo>
                <a:cubicBezTo>
                  <a:pt x="6931407" y="-105871"/>
                  <a:pt x="6755438" y="82185"/>
                  <a:pt x="6835179" y="85191"/>
                </a:cubicBezTo>
                <a:cubicBezTo>
                  <a:pt x="6817088" y="1251267"/>
                  <a:pt x="6827577" y="6247278"/>
                  <a:pt x="6839996" y="6987141"/>
                </a:cubicBezTo>
                <a:lnTo>
                  <a:pt x="0" y="6984728"/>
                </a:lnTo>
                <a:close/>
              </a:path>
            </a:pathLst>
          </a:custGeom>
        </p:spPr>
      </p:pic>
      <p:grpSp>
        <p:nvGrpSpPr>
          <p:cNvPr id="28" name="Group 27">
            <a:extLst>
              <a:ext uri="{FF2B5EF4-FFF2-40B4-BE49-F238E27FC236}">
                <a16:creationId xmlns:a16="http://schemas.microsoft.com/office/drawing/2014/main" id="{2C97C412-AA68-A92A-9864-AA78249E0874}"/>
              </a:ext>
            </a:extLst>
          </p:cNvPr>
          <p:cNvGrpSpPr/>
          <p:nvPr/>
        </p:nvGrpSpPr>
        <p:grpSpPr>
          <a:xfrm>
            <a:off x="339315" y="5624404"/>
            <a:ext cx="2249010" cy="1063069"/>
            <a:chOff x="9780499" y="5541916"/>
            <a:chExt cx="2249010" cy="1063069"/>
          </a:xfrm>
        </p:grpSpPr>
        <p:sp>
          <p:nvSpPr>
            <p:cNvPr id="29" name="Rectangle 28">
              <a:extLst>
                <a:ext uri="{FF2B5EF4-FFF2-40B4-BE49-F238E27FC236}">
                  <a16:creationId xmlns:a16="http://schemas.microsoft.com/office/drawing/2014/main" id="{2A328A78-79BF-D9FB-5127-7E87F10EE06E}"/>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4789CC1D-7D61-6206-47A0-7E9E6715BB1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34" name="Picture 33" descr="A picture containing text, clipart&#10;&#10;Description automatically generated">
              <a:extLst>
                <a:ext uri="{FF2B5EF4-FFF2-40B4-BE49-F238E27FC236}">
                  <a16:creationId xmlns:a16="http://schemas.microsoft.com/office/drawing/2014/main" id="{7852233A-4FF6-AF7C-6937-3579DFFF3CF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sp>
        <p:nvSpPr>
          <p:cNvPr id="13" name="Subtitle 2">
            <a:extLst>
              <a:ext uri="{FF2B5EF4-FFF2-40B4-BE49-F238E27FC236}">
                <a16:creationId xmlns:a16="http://schemas.microsoft.com/office/drawing/2014/main" id="{7D27F9D9-C0BB-5D35-5CB2-F1AEB30334CF}"/>
              </a:ext>
            </a:extLst>
          </p:cNvPr>
          <p:cNvSpPr txBox="1">
            <a:spLocks/>
          </p:cNvSpPr>
          <p:nvPr/>
        </p:nvSpPr>
        <p:spPr>
          <a:xfrm>
            <a:off x="838494" y="3658383"/>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2"/>
                </a:solidFill>
                <a:latin typeface="Franklin Gothic Medium" panose="020B0603020102020204" pitchFamily="34" charset="0"/>
              </a:rPr>
              <a:t>Non-Resident Response Details</a:t>
            </a:r>
          </a:p>
        </p:txBody>
      </p:sp>
    </p:spTree>
    <p:extLst>
      <p:ext uri="{BB962C8B-B14F-4D97-AF65-F5344CB8AC3E}">
        <p14:creationId xmlns:p14="http://schemas.microsoft.com/office/powerpoint/2010/main" val="81855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0000" fill="hold" grpId="0"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53000" fill="hold" grpId="0" nodeType="withEffect">
                                  <p:stCondLst>
                                    <p:cond delay="1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0-#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2" decel="60000" fill="hold" grpId="0" nodeType="withEffect">
                                  <p:stCondLst>
                                    <p:cond delay="2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900" fill="hold"/>
                                        <p:tgtEl>
                                          <p:spTgt spid="21"/>
                                        </p:tgtEl>
                                        <p:attrNameLst>
                                          <p:attrName>ppt_x</p:attrName>
                                        </p:attrNameLst>
                                      </p:cBhvr>
                                      <p:tavLst>
                                        <p:tav tm="0">
                                          <p:val>
                                            <p:strVal val="1+#ppt_w/2"/>
                                          </p:val>
                                        </p:tav>
                                        <p:tav tm="100000">
                                          <p:val>
                                            <p:strVal val="#ppt_x"/>
                                          </p:val>
                                        </p:tav>
                                      </p:tavLst>
                                    </p:anim>
                                    <p:anim calcmode="lin" valueType="num">
                                      <p:cBhvr additive="base">
                                        <p:cTn id="16" dur="9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2" decel="60000" fill="hold" grpId="0" nodeType="withEffect">
                                  <p:stCondLst>
                                    <p:cond delay="3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800" fill="hold"/>
                                        <p:tgtEl>
                                          <p:spTgt spid="22"/>
                                        </p:tgtEl>
                                        <p:attrNameLst>
                                          <p:attrName>ppt_x</p:attrName>
                                        </p:attrNameLst>
                                      </p:cBhvr>
                                      <p:tavLst>
                                        <p:tav tm="0">
                                          <p:val>
                                            <p:strVal val="1+#ppt_w/2"/>
                                          </p:val>
                                        </p:tav>
                                        <p:tav tm="100000">
                                          <p:val>
                                            <p:strVal val="#ppt_x"/>
                                          </p:val>
                                        </p:tav>
                                      </p:tavLst>
                                    </p:anim>
                                    <p:anim calcmode="lin" valueType="num">
                                      <p:cBhvr additive="base">
                                        <p:cTn id="20" dur="800" fill="hold"/>
                                        <p:tgtEl>
                                          <p:spTgt spid="22"/>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110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6" presetClass="emph" presetSubtype="0" decel="75000" autoRev="1" fill="hold" nodeType="withEffect">
                                  <p:stCondLst>
                                    <p:cond delay="1500"/>
                                  </p:stCondLst>
                                  <p:childTnLst>
                                    <p:animScale>
                                      <p:cBhvr>
                                        <p:cTn id="27" dur="300" fill="hold"/>
                                        <p:tgtEl>
                                          <p:spTgt spid="6"/>
                                        </p:tgtEl>
                                      </p:cBhvr>
                                      <p:by x="110000" y="110000"/>
                                    </p:animScale>
                                  </p:childTnLst>
                                </p:cTn>
                              </p:par>
                              <p:par>
                                <p:cTn id="28" presetID="53" presetClass="entr" presetSubtype="16" fill="hold" nodeType="withEffect">
                                  <p:stCondLst>
                                    <p:cond delay="110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par>
                                <p:cTn id="33" presetID="6" presetClass="emph" presetSubtype="0" decel="75000" autoRev="1" fill="hold" nodeType="withEffect">
                                  <p:stCondLst>
                                    <p:cond delay="1450"/>
                                  </p:stCondLst>
                                  <p:childTnLst>
                                    <p:animScale>
                                      <p:cBhvr>
                                        <p:cTn id="34" dur="300" fill="hold"/>
                                        <p:tgtEl>
                                          <p:spTgt spid="7"/>
                                        </p:tgtEl>
                                      </p:cBhvr>
                                      <p:by x="110000" y="110000"/>
                                    </p:animScale>
                                  </p:childTnLst>
                                </p:cTn>
                              </p:par>
                              <p:par>
                                <p:cTn id="35" presetID="53" presetClass="entr" presetSubtype="16" fill="hold" nodeType="withEffect">
                                  <p:stCondLst>
                                    <p:cond delay="115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6" presetClass="emph" presetSubtype="0" decel="75000" autoRev="1" fill="hold" nodeType="withEffect">
                                  <p:stCondLst>
                                    <p:cond delay="1500"/>
                                  </p:stCondLst>
                                  <p:childTnLst>
                                    <p:animScale>
                                      <p:cBhvr>
                                        <p:cTn id="41" dur="300" fill="hold"/>
                                        <p:tgtEl>
                                          <p:spTgt spid="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animBg="1"/>
      <p:bldP spid="21"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397879" y="1727935"/>
            <a:ext cx="9544797" cy="4409336"/>
          </a:xfrm>
          <a:prstGeom prst="rect">
            <a:avLst/>
          </a:prstGeom>
          <a:noFill/>
        </p:spPr>
        <p:txBody>
          <a:bodyPr wrap="square" rtlCol="0">
            <a:normAutofit/>
          </a:bodyPr>
          <a:lstStyle/>
          <a:p>
            <a:pPr marL="457200" indent="-457200">
              <a:buFont typeface="Arial" panose="020B0604020202020204" pitchFamily="34" charset="0"/>
              <a:buChar char="•"/>
            </a:pPr>
            <a:r>
              <a:rPr lang="en-US" sz="40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General Age Groups</a:t>
            </a:r>
          </a:p>
          <a:p>
            <a:pPr marL="914400" lvl="1" indent="-457200">
              <a:buFont typeface="Arial" panose="020B0604020202020204" pitchFamily="34" charset="0"/>
              <a:buChar char="•"/>
            </a:pPr>
            <a:r>
              <a:rPr lang="en-US" sz="40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25-34 years of age (2 respondents)</a:t>
            </a:r>
          </a:p>
          <a:p>
            <a:pPr marL="914400" lvl="1" indent="-457200">
              <a:buFont typeface="Arial" panose="020B0604020202020204" pitchFamily="34" charset="0"/>
              <a:buChar char="•"/>
            </a:pPr>
            <a:r>
              <a:rPr lang="en-US" sz="40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35 – 44 years of age (1 respondent)</a:t>
            </a:r>
          </a:p>
          <a:p>
            <a:pPr marL="457200" indent="-457200">
              <a:buFont typeface="Arial" panose="020B0604020202020204" pitchFamily="34" charset="0"/>
              <a:buChar char="•"/>
            </a:pPr>
            <a:r>
              <a:rPr lang="en-US" sz="40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Size of Household</a:t>
            </a:r>
          </a:p>
          <a:p>
            <a:pPr marL="914400" lvl="1" indent="-457200">
              <a:buFont typeface="Arial" panose="020B0604020202020204" pitchFamily="34" charset="0"/>
              <a:buChar char="•"/>
            </a:pPr>
            <a:r>
              <a:rPr lang="en-US" sz="40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2 – 2 person</a:t>
            </a:r>
          </a:p>
          <a:p>
            <a:pPr marL="914400" lvl="1" indent="-457200">
              <a:buFont typeface="Arial" panose="020B0604020202020204" pitchFamily="34" charset="0"/>
              <a:buChar char="•"/>
            </a:pPr>
            <a:r>
              <a:rPr lang="en-US" sz="40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1 – 4+ person</a:t>
            </a:r>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grpSp>
        <p:nvGrpSpPr>
          <p:cNvPr id="28" name="Group 27">
            <a:extLst>
              <a:ext uri="{FF2B5EF4-FFF2-40B4-BE49-F238E27FC236}">
                <a16:creationId xmlns:a16="http://schemas.microsoft.com/office/drawing/2014/main" id="{2C97C412-AA68-A92A-9864-AA78249E0874}"/>
              </a:ext>
            </a:extLst>
          </p:cNvPr>
          <p:cNvGrpSpPr/>
          <p:nvPr/>
        </p:nvGrpSpPr>
        <p:grpSpPr>
          <a:xfrm>
            <a:off x="9780499" y="5541916"/>
            <a:ext cx="2249010" cy="1063069"/>
            <a:chOff x="9780499" y="5541916"/>
            <a:chExt cx="2249010" cy="1063069"/>
          </a:xfrm>
        </p:grpSpPr>
        <p:sp>
          <p:nvSpPr>
            <p:cNvPr id="29" name="Rectangle 28">
              <a:extLst>
                <a:ext uri="{FF2B5EF4-FFF2-40B4-BE49-F238E27FC236}">
                  <a16:creationId xmlns:a16="http://schemas.microsoft.com/office/drawing/2014/main" id="{2A328A78-79BF-D9FB-5127-7E87F10EE06E}"/>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4789CC1D-7D61-6206-47A0-7E9E6715BB1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34" name="Picture 33" descr="A picture containing text, clipart&#10;&#10;Description automatically generated">
              <a:extLst>
                <a:ext uri="{FF2B5EF4-FFF2-40B4-BE49-F238E27FC236}">
                  <a16:creationId xmlns:a16="http://schemas.microsoft.com/office/drawing/2014/main" id="{7852233A-4FF6-AF7C-6937-3579DFFF3CF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sp>
        <p:nvSpPr>
          <p:cNvPr id="9" name="Rectangle 8">
            <a:extLst>
              <a:ext uri="{FF2B5EF4-FFF2-40B4-BE49-F238E27FC236}">
                <a16:creationId xmlns:a16="http://schemas.microsoft.com/office/drawing/2014/main" id="{750B7D31-769F-29C4-781C-C0AEAD08C6F2}"/>
              </a:ext>
            </a:extLst>
          </p:cNvPr>
          <p:cNvSpPr/>
          <p:nvPr/>
        </p:nvSpPr>
        <p:spPr>
          <a:xfrm>
            <a:off x="1573265" y="204551"/>
            <a:ext cx="10128740" cy="871392"/>
          </a:xfrm>
          <a:prstGeom prst="rect">
            <a:avLst/>
          </a:prstGeom>
        </p:spPr>
        <p:txBody>
          <a:bodyPr wrap="square">
            <a:normAutofit fontScale="77500" lnSpcReduction="20000"/>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Non-Windsor Heights Resident Response Details</a:t>
            </a:r>
          </a:p>
        </p:txBody>
      </p:sp>
    </p:spTree>
    <p:extLst>
      <p:ext uri="{BB962C8B-B14F-4D97-AF65-F5344CB8AC3E}">
        <p14:creationId xmlns:p14="http://schemas.microsoft.com/office/powerpoint/2010/main" val="1865540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308713" y="1252324"/>
            <a:ext cx="9544797" cy="1395433"/>
          </a:xfrm>
          <a:prstGeom prst="rect">
            <a:avLst/>
          </a:prstGeom>
          <a:noFill/>
        </p:spPr>
        <p:txBody>
          <a:bodyPr wrap="square" rtlCol="0">
            <a:normAutofit/>
          </a:bodyPr>
          <a:lstStyle/>
          <a:p>
            <a:pPr algn="ct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Q25.  What do you like most about Windsor Heights?</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pPr marL="742950" indent="-742950">
              <a:buFont typeface="+mj-lt"/>
              <a:buAutoNum type="arabicPeriod"/>
            </a:pPr>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grpSp>
        <p:nvGrpSpPr>
          <p:cNvPr id="4" name="Group 3">
            <a:extLst>
              <a:ext uri="{FF2B5EF4-FFF2-40B4-BE49-F238E27FC236}">
                <a16:creationId xmlns:a16="http://schemas.microsoft.com/office/drawing/2014/main" id="{E3A7CA33-6805-E61B-342A-071B9E12BF12}"/>
              </a:ext>
            </a:extLst>
          </p:cNvPr>
          <p:cNvGrpSpPr/>
          <p:nvPr/>
        </p:nvGrpSpPr>
        <p:grpSpPr>
          <a:xfrm>
            <a:off x="9764896" y="5178914"/>
            <a:ext cx="2249010" cy="1063069"/>
            <a:chOff x="9780499" y="5541916"/>
            <a:chExt cx="2249010" cy="1063069"/>
          </a:xfrm>
        </p:grpSpPr>
        <p:sp>
          <p:nvSpPr>
            <p:cNvPr id="9" name="Rectangle 8">
              <a:extLst>
                <a:ext uri="{FF2B5EF4-FFF2-40B4-BE49-F238E27FC236}">
                  <a16:creationId xmlns:a16="http://schemas.microsoft.com/office/drawing/2014/main" id="{7582011D-400E-C9E7-E34D-C024851DFA26}"/>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39BF115-C996-D745-7C51-555E77102C1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15" name="Picture 14" descr="A picture containing text, clipart&#10;&#10;Description automatically generated">
              <a:extLst>
                <a:ext uri="{FF2B5EF4-FFF2-40B4-BE49-F238E27FC236}">
                  <a16:creationId xmlns:a16="http://schemas.microsoft.com/office/drawing/2014/main" id="{8D46C7CE-B5BC-A584-3C55-9A744593B9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pic>
        <p:nvPicPr>
          <p:cNvPr id="16" name="Picture 15" descr="Chart, bar chart&#10;&#10;Description automatically generated">
            <a:extLst>
              <a:ext uri="{FF2B5EF4-FFF2-40B4-BE49-F238E27FC236}">
                <a16:creationId xmlns:a16="http://schemas.microsoft.com/office/drawing/2014/main" id="{F1429DE7-0DA4-74C4-96C4-66D8E4951A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4195" y="2028764"/>
            <a:ext cx="7683553" cy="4059749"/>
          </a:xfrm>
          <a:prstGeom prst="rect">
            <a:avLst/>
          </a:prstGeom>
        </p:spPr>
      </p:pic>
      <p:sp>
        <p:nvSpPr>
          <p:cNvPr id="17" name="Rectangle 16">
            <a:extLst>
              <a:ext uri="{FF2B5EF4-FFF2-40B4-BE49-F238E27FC236}">
                <a16:creationId xmlns:a16="http://schemas.microsoft.com/office/drawing/2014/main" id="{4360C7A6-9FA6-1A52-F778-9071B118EEE1}"/>
              </a:ext>
            </a:extLst>
          </p:cNvPr>
          <p:cNvSpPr/>
          <p:nvPr/>
        </p:nvSpPr>
        <p:spPr>
          <a:xfrm>
            <a:off x="1573265" y="204551"/>
            <a:ext cx="10128740" cy="871392"/>
          </a:xfrm>
          <a:prstGeom prst="rect">
            <a:avLst/>
          </a:prstGeom>
        </p:spPr>
        <p:txBody>
          <a:bodyPr wrap="square">
            <a:normAutofit fontScale="77500" lnSpcReduction="20000"/>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Non-Windsor Heights Resident Response Details</a:t>
            </a:r>
          </a:p>
        </p:txBody>
      </p:sp>
    </p:spTree>
    <p:extLst>
      <p:ext uri="{BB962C8B-B14F-4D97-AF65-F5344CB8AC3E}">
        <p14:creationId xmlns:p14="http://schemas.microsoft.com/office/powerpoint/2010/main" val="3375746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308713" y="1252324"/>
            <a:ext cx="9544797" cy="1395433"/>
          </a:xfrm>
          <a:prstGeom prst="rect">
            <a:avLst/>
          </a:prstGeom>
          <a:noFill/>
        </p:spPr>
        <p:txBody>
          <a:bodyPr wrap="square" rtlCol="0">
            <a:normAutofit/>
          </a:bodyPr>
          <a:lstStyle/>
          <a:p>
            <a:pPr algn="ct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Q26.  What makes you feel connected to our community?</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pPr marL="742950" indent="-742950">
              <a:buFont typeface="+mj-lt"/>
              <a:buAutoNum type="arabicPeriod"/>
            </a:pPr>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grpSp>
        <p:nvGrpSpPr>
          <p:cNvPr id="4" name="Group 3">
            <a:extLst>
              <a:ext uri="{FF2B5EF4-FFF2-40B4-BE49-F238E27FC236}">
                <a16:creationId xmlns:a16="http://schemas.microsoft.com/office/drawing/2014/main" id="{E3A7CA33-6805-E61B-342A-071B9E12BF12}"/>
              </a:ext>
            </a:extLst>
          </p:cNvPr>
          <p:cNvGrpSpPr/>
          <p:nvPr/>
        </p:nvGrpSpPr>
        <p:grpSpPr>
          <a:xfrm>
            <a:off x="9764896" y="5178914"/>
            <a:ext cx="2249010" cy="1063069"/>
            <a:chOff x="9780499" y="5541916"/>
            <a:chExt cx="2249010" cy="1063069"/>
          </a:xfrm>
        </p:grpSpPr>
        <p:sp>
          <p:nvSpPr>
            <p:cNvPr id="9" name="Rectangle 8">
              <a:extLst>
                <a:ext uri="{FF2B5EF4-FFF2-40B4-BE49-F238E27FC236}">
                  <a16:creationId xmlns:a16="http://schemas.microsoft.com/office/drawing/2014/main" id="{7582011D-400E-C9E7-E34D-C024851DFA26}"/>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39BF115-C996-D745-7C51-555E77102C1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15" name="Picture 14" descr="A picture containing text, clipart&#10;&#10;Description automatically generated">
              <a:extLst>
                <a:ext uri="{FF2B5EF4-FFF2-40B4-BE49-F238E27FC236}">
                  <a16:creationId xmlns:a16="http://schemas.microsoft.com/office/drawing/2014/main" id="{8D46C7CE-B5BC-A584-3C55-9A744593B9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pic>
        <p:nvPicPr>
          <p:cNvPr id="17" name="Picture 16" descr="Chart, bar chart&#10;&#10;Description automatically generated">
            <a:extLst>
              <a:ext uri="{FF2B5EF4-FFF2-40B4-BE49-F238E27FC236}">
                <a16:creationId xmlns:a16="http://schemas.microsoft.com/office/drawing/2014/main" id="{9EAF05F4-C62E-6EA8-3040-2C0FF908B2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7882" y="2575657"/>
            <a:ext cx="7220998" cy="3629535"/>
          </a:xfrm>
          <a:prstGeom prst="rect">
            <a:avLst/>
          </a:prstGeom>
        </p:spPr>
      </p:pic>
      <p:sp>
        <p:nvSpPr>
          <p:cNvPr id="18" name="Rectangle 17">
            <a:extLst>
              <a:ext uri="{FF2B5EF4-FFF2-40B4-BE49-F238E27FC236}">
                <a16:creationId xmlns:a16="http://schemas.microsoft.com/office/drawing/2014/main" id="{6950383A-C737-8F60-EC11-09DF1A2F0BED}"/>
              </a:ext>
            </a:extLst>
          </p:cNvPr>
          <p:cNvSpPr/>
          <p:nvPr/>
        </p:nvSpPr>
        <p:spPr>
          <a:xfrm>
            <a:off x="1573265" y="204551"/>
            <a:ext cx="10128740" cy="871392"/>
          </a:xfrm>
          <a:prstGeom prst="rect">
            <a:avLst/>
          </a:prstGeom>
        </p:spPr>
        <p:txBody>
          <a:bodyPr wrap="square">
            <a:normAutofit fontScale="77500" lnSpcReduction="20000"/>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Non-Windsor Heights Resident Response Details</a:t>
            </a:r>
          </a:p>
        </p:txBody>
      </p:sp>
    </p:spTree>
    <p:extLst>
      <p:ext uri="{BB962C8B-B14F-4D97-AF65-F5344CB8AC3E}">
        <p14:creationId xmlns:p14="http://schemas.microsoft.com/office/powerpoint/2010/main" val="377055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308713" y="1252324"/>
            <a:ext cx="9544797" cy="1323333"/>
          </a:xfrm>
          <a:prstGeom prst="rect">
            <a:avLst/>
          </a:prstGeom>
          <a:noFill/>
        </p:spPr>
        <p:txBody>
          <a:bodyPr wrap="square" rtlCol="0">
            <a:normAutofit fontScale="92500" lnSpcReduction="20000"/>
          </a:bodyPr>
          <a:lstStyle/>
          <a:p>
            <a:pPr algn="ct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Q27.  What are the top 5 essential changes you feel are important for Windsor Heights to thrive in the next 10 years?</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sp>
        <p:nvSpPr>
          <p:cNvPr id="14" name="TextBox 13">
            <a:extLst>
              <a:ext uri="{FF2B5EF4-FFF2-40B4-BE49-F238E27FC236}">
                <a16:creationId xmlns:a16="http://schemas.microsoft.com/office/drawing/2014/main" id="{3FF556BF-7078-0003-841C-00D524939D4D}"/>
              </a:ext>
            </a:extLst>
          </p:cNvPr>
          <p:cNvSpPr txBox="1"/>
          <p:nvPr/>
        </p:nvSpPr>
        <p:spPr>
          <a:xfrm>
            <a:off x="1387221" y="2594615"/>
            <a:ext cx="9544797" cy="3277693"/>
          </a:xfrm>
          <a:prstGeom prst="rect">
            <a:avLst/>
          </a:prstGeom>
          <a:solidFill>
            <a:schemeClr val="bg1"/>
          </a:solidFill>
        </p:spPr>
        <p:txBody>
          <a:bodyPr wrap="square" rtlCol="0">
            <a:normAutofit/>
          </a:bodyPr>
          <a:lstStyle/>
          <a:p>
            <a:r>
              <a:rPr lang="en-US" sz="4000" b="1" dirty="0">
                <a:solidFill>
                  <a:schemeClr val="accent2"/>
                </a:solidFill>
                <a:latin typeface="Franklin Gothic Book" panose="020B0503020102020204" pitchFamily="34" charset="0"/>
                <a:ea typeface="Verdana" panose="020B0604030504040204" pitchFamily="34" charset="0"/>
                <a:cs typeface="Biome Light" panose="020B0502040204020203" pitchFamily="34" charset="0"/>
              </a:rPr>
              <a:t>A Connected Sidewalk Network		67%</a:t>
            </a:r>
          </a:p>
          <a:p>
            <a:r>
              <a:rPr lang="en-US" sz="40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Increased/Improved Transit 			33%</a:t>
            </a:r>
          </a:p>
          <a:p>
            <a:r>
              <a:rPr lang="en-US" sz="40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Welcoming Corridors &amp; Entrances		33%</a:t>
            </a:r>
          </a:p>
          <a:p>
            <a:r>
              <a:rPr lang="en-US" sz="4000" b="1" dirty="0">
                <a:solidFill>
                  <a:schemeClr val="accent2"/>
                </a:solidFill>
                <a:latin typeface="Franklin Gothic Book" panose="020B0503020102020204" pitchFamily="34" charset="0"/>
                <a:ea typeface="Verdana" panose="020B0604030504040204" pitchFamily="34" charset="0"/>
                <a:cs typeface="Biome Light" panose="020B0502040204020203" pitchFamily="34" charset="0"/>
              </a:rPr>
              <a:t>Improved Streets/Roads 				33%</a:t>
            </a:r>
          </a:p>
          <a:p>
            <a:r>
              <a:rPr lang="en-US" sz="40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Other								33%</a:t>
            </a:r>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sp>
        <p:nvSpPr>
          <p:cNvPr id="4" name="Rectangle 3">
            <a:extLst>
              <a:ext uri="{FF2B5EF4-FFF2-40B4-BE49-F238E27FC236}">
                <a16:creationId xmlns:a16="http://schemas.microsoft.com/office/drawing/2014/main" id="{8F64D493-D165-5058-1446-64F55F857227}"/>
              </a:ext>
            </a:extLst>
          </p:cNvPr>
          <p:cNvSpPr/>
          <p:nvPr/>
        </p:nvSpPr>
        <p:spPr>
          <a:xfrm>
            <a:off x="1573265" y="204551"/>
            <a:ext cx="10128740" cy="871392"/>
          </a:xfrm>
          <a:prstGeom prst="rect">
            <a:avLst/>
          </a:prstGeom>
        </p:spPr>
        <p:txBody>
          <a:bodyPr wrap="square">
            <a:normAutofit fontScale="77500" lnSpcReduction="20000"/>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Non-Windsor Heights Resident Response Details</a:t>
            </a:r>
          </a:p>
        </p:txBody>
      </p:sp>
    </p:spTree>
    <p:extLst>
      <p:ext uri="{BB962C8B-B14F-4D97-AF65-F5344CB8AC3E}">
        <p14:creationId xmlns:p14="http://schemas.microsoft.com/office/powerpoint/2010/main" val="3899517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sosceles Triangle 15">
            <a:extLst>
              <a:ext uri="{FF2B5EF4-FFF2-40B4-BE49-F238E27FC236}">
                <a16:creationId xmlns:a16="http://schemas.microsoft.com/office/drawing/2014/main" id="{7A21C311-6638-41A8-B242-B5619DA8B56A}"/>
              </a:ext>
            </a:extLst>
          </p:cNvPr>
          <p:cNvSpPr/>
          <p:nvPr/>
        </p:nvSpPr>
        <p:spPr>
          <a:xfrm rot="16200000">
            <a:off x="7930199" y="2605720"/>
            <a:ext cx="4381502" cy="414211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7" name="Isosceles Triangle 15">
            <a:extLst>
              <a:ext uri="{FF2B5EF4-FFF2-40B4-BE49-F238E27FC236}">
                <a16:creationId xmlns:a16="http://schemas.microsoft.com/office/drawing/2014/main" id="{D42D47F1-4406-4A3B-9997-4167997CF5C6}"/>
              </a:ext>
            </a:extLst>
          </p:cNvPr>
          <p:cNvSpPr/>
          <p:nvPr/>
        </p:nvSpPr>
        <p:spPr>
          <a:xfrm rot="5400000" flipH="1">
            <a:off x="242965" y="695289"/>
            <a:ext cx="5891438" cy="6433986"/>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Lst>
            <a:ahLst/>
            <a:cxnLst>
              <a:cxn ang="0">
                <a:pos x="connsiteX0" y="connsiteY0"/>
              </a:cxn>
              <a:cxn ang="0">
                <a:pos x="connsiteX1" y="connsiteY1"/>
              </a:cxn>
              <a:cxn ang="0">
                <a:pos x="connsiteX2" y="connsiteY2"/>
              </a:cxn>
              <a:cxn ang="0">
                <a:pos x="connsiteX3" y="connsiteY3"/>
              </a:cxn>
            </a:cxnLst>
            <a:rect l="l" t="t" r="r" b="b"/>
            <a:pathLst>
              <a:path w="4782253" h="5534022">
                <a:moveTo>
                  <a:pt x="9526" y="5534022"/>
                </a:moveTo>
                <a:cubicBezTo>
                  <a:pt x="6351" y="3689348"/>
                  <a:pt x="3175" y="1844674"/>
                  <a:pt x="0" y="0"/>
                </a:cubicBezTo>
                <a:lnTo>
                  <a:pt x="4782253" y="5517639"/>
                </a:lnTo>
                <a:lnTo>
                  <a:pt x="9526" y="553402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7" name="Parallelogram 16">
            <a:extLst>
              <a:ext uri="{FF2B5EF4-FFF2-40B4-BE49-F238E27FC236}">
                <a16:creationId xmlns:a16="http://schemas.microsoft.com/office/drawing/2014/main" id="{8CB5FCC9-1E4B-4783-B12F-4D7048A4AFD6}"/>
              </a:ext>
            </a:extLst>
          </p:cNvPr>
          <p:cNvSpPr/>
          <p:nvPr/>
        </p:nvSpPr>
        <p:spPr>
          <a:xfrm rot="18860267">
            <a:off x="7803919" y="5919142"/>
            <a:ext cx="2205600" cy="1089678"/>
          </a:xfrm>
          <a:custGeom>
            <a:avLst/>
            <a:gdLst>
              <a:gd name="connsiteX0" fmla="*/ 0 w 4650402"/>
              <a:gd name="connsiteY0" fmla="*/ 1077066 h 1077066"/>
              <a:gd name="connsiteX1" fmla="*/ 269267 w 4650402"/>
              <a:gd name="connsiteY1" fmla="*/ 0 h 1077066"/>
              <a:gd name="connsiteX2" fmla="*/ 4650402 w 4650402"/>
              <a:gd name="connsiteY2" fmla="*/ 0 h 1077066"/>
              <a:gd name="connsiteX3" fmla="*/ 4381136 w 4650402"/>
              <a:gd name="connsiteY3" fmla="*/ 1077066 h 1077066"/>
              <a:gd name="connsiteX4" fmla="*/ 0 w 4650402"/>
              <a:gd name="connsiteY4" fmla="*/ 1077066 h 1077066"/>
              <a:gd name="connsiteX0" fmla="*/ 0 w 4650402"/>
              <a:gd name="connsiteY0" fmla="*/ 1086257 h 1086257"/>
              <a:gd name="connsiteX1" fmla="*/ 1805099 w 4650402"/>
              <a:gd name="connsiteY1" fmla="*/ 0 h 1086257"/>
              <a:gd name="connsiteX2" fmla="*/ 4650402 w 4650402"/>
              <a:gd name="connsiteY2" fmla="*/ 9191 h 1086257"/>
              <a:gd name="connsiteX3" fmla="*/ 4381136 w 4650402"/>
              <a:gd name="connsiteY3" fmla="*/ 1086257 h 1086257"/>
              <a:gd name="connsiteX4" fmla="*/ 0 w 4650402"/>
              <a:gd name="connsiteY4" fmla="*/ 1086257 h 1086257"/>
              <a:gd name="connsiteX0" fmla="*/ 1017147 w 2845303"/>
              <a:gd name="connsiteY0" fmla="*/ 1085200 h 1086257"/>
              <a:gd name="connsiteX1" fmla="*/ 0 w 2845303"/>
              <a:gd name="connsiteY1" fmla="*/ 0 h 1086257"/>
              <a:gd name="connsiteX2" fmla="*/ 2845303 w 2845303"/>
              <a:gd name="connsiteY2" fmla="*/ 9191 h 1086257"/>
              <a:gd name="connsiteX3" fmla="*/ 2576037 w 2845303"/>
              <a:gd name="connsiteY3" fmla="*/ 1086257 h 1086257"/>
              <a:gd name="connsiteX4" fmla="*/ 1017147 w 2845303"/>
              <a:gd name="connsiteY4" fmla="*/ 1085200 h 1086257"/>
              <a:gd name="connsiteX0" fmla="*/ 1050899 w 2879055"/>
              <a:gd name="connsiteY0" fmla="*/ 1078855 h 1079912"/>
              <a:gd name="connsiteX1" fmla="*/ 0 w 2879055"/>
              <a:gd name="connsiteY1" fmla="*/ 0 h 1079912"/>
              <a:gd name="connsiteX2" fmla="*/ 2879055 w 2879055"/>
              <a:gd name="connsiteY2" fmla="*/ 2846 h 1079912"/>
              <a:gd name="connsiteX3" fmla="*/ 2609789 w 2879055"/>
              <a:gd name="connsiteY3" fmla="*/ 1079912 h 1079912"/>
              <a:gd name="connsiteX4" fmla="*/ 1050899 w 2879055"/>
              <a:gd name="connsiteY4" fmla="*/ 1078855 h 1079912"/>
              <a:gd name="connsiteX0" fmla="*/ 1050899 w 2609789"/>
              <a:gd name="connsiteY0" fmla="*/ 1084312 h 1085369"/>
              <a:gd name="connsiteX1" fmla="*/ 0 w 2609789"/>
              <a:gd name="connsiteY1" fmla="*/ 5457 h 1085369"/>
              <a:gd name="connsiteX2" fmla="*/ 2160683 w 2609789"/>
              <a:gd name="connsiteY2" fmla="*/ 0 h 1085369"/>
              <a:gd name="connsiteX3" fmla="*/ 2609789 w 2609789"/>
              <a:gd name="connsiteY3" fmla="*/ 1085369 h 1085369"/>
              <a:gd name="connsiteX4" fmla="*/ 1050899 w 2609789"/>
              <a:gd name="connsiteY4" fmla="*/ 1084312 h 1085369"/>
              <a:gd name="connsiteX0" fmla="*/ 1050899 w 2205600"/>
              <a:gd name="connsiteY0" fmla="*/ 1084312 h 1089678"/>
              <a:gd name="connsiteX1" fmla="*/ 0 w 2205600"/>
              <a:gd name="connsiteY1" fmla="*/ 5457 h 1089678"/>
              <a:gd name="connsiteX2" fmla="*/ 2160683 w 2205600"/>
              <a:gd name="connsiteY2" fmla="*/ 0 h 1089678"/>
              <a:gd name="connsiteX3" fmla="*/ 2205600 w 2205600"/>
              <a:gd name="connsiteY3" fmla="*/ 1089678 h 1089678"/>
              <a:gd name="connsiteX4" fmla="*/ 1050899 w 2205600"/>
              <a:gd name="connsiteY4" fmla="*/ 1084312 h 1089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600" h="1089678">
                <a:moveTo>
                  <a:pt x="1050899" y="1084312"/>
                </a:moveTo>
                <a:lnTo>
                  <a:pt x="0" y="5457"/>
                </a:lnTo>
                <a:lnTo>
                  <a:pt x="2160683" y="0"/>
                </a:lnTo>
                <a:lnTo>
                  <a:pt x="2205600" y="1089678"/>
                </a:lnTo>
                <a:lnTo>
                  <a:pt x="1050899" y="108431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2" name="Freeform: Shape 31">
            <a:extLst>
              <a:ext uri="{FF2B5EF4-FFF2-40B4-BE49-F238E27FC236}">
                <a16:creationId xmlns:a16="http://schemas.microsoft.com/office/drawing/2014/main" id="{597CA11D-2367-41EE-B5CE-29FB7B274E11}"/>
              </a:ext>
            </a:extLst>
          </p:cNvPr>
          <p:cNvSpPr/>
          <p:nvPr/>
        </p:nvSpPr>
        <p:spPr>
          <a:xfrm>
            <a:off x="1142748" y="3805293"/>
            <a:ext cx="10013451" cy="3149953"/>
          </a:xfrm>
          <a:custGeom>
            <a:avLst/>
            <a:gdLst>
              <a:gd name="connsiteX0" fmla="*/ 1288678 w 9962651"/>
              <a:gd name="connsiteY0" fmla="*/ 0 h 2805376"/>
              <a:gd name="connsiteX1" fmla="*/ 8441035 w 9962651"/>
              <a:gd name="connsiteY1" fmla="*/ 0 h 2805376"/>
              <a:gd name="connsiteX2" fmla="*/ 8441035 w 9962651"/>
              <a:gd name="connsiteY2" fmla="*/ 30235 h 2805376"/>
              <a:gd name="connsiteX3" fmla="*/ 8456691 w 9962651"/>
              <a:gd name="connsiteY3" fmla="*/ 13127 h 2805376"/>
              <a:gd name="connsiteX4" fmla="*/ 9962651 w 9962651"/>
              <a:gd name="connsiteY4" fmla="*/ 1391245 h 2805376"/>
              <a:gd name="connsiteX5" fmla="*/ 8668566 w 9962651"/>
              <a:gd name="connsiteY5" fmla="*/ 2805376 h 2805376"/>
              <a:gd name="connsiteX6" fmla="*/ 8655616 w 9962651"/>
              <a:gd name="connsiteY6" fmla="*/ 2793526 h 2805376"/>
              <a:gd name="connsiteX7" fmla="*/ 8655616 w 9962651"/>
              <a:gd name="connsiteY7" fmla="*/ 2800689 h 2805376"/>
              <a:gd name="connsiteX8" fmla="*/ 1510249 w 9962651"/>
              <a:gd name="connsiteY8" fmla="*/ 2800689 h 2805376"/>
              <a:gd name="connsiteX9" fmla="*/ 1505960 w 9962651"/>
              <a:gd name="connsiteY9" fmla="*/ 2805376 h 2805376"/>
              <a:gd name="connsiteX10" fmla="*/ 0 w 9962651"/>
              <a:gd name="connsiteY10" fmla="*/ 1427259 h 2805376"/>
              <a:gd name="connsiteX11" fmla="*/ 1288678 w 9962651"/>
              <a:gd name="connsiteY11" fmla="*/ 19036 h 2805376"/>
              <a:gd name="connsiteX0" fmla="*/ 1479178 w 9962651"/>
              <a:gd name="connsiteY0" fmla="*/ 228600 h 2805376"/>
              <a:gd name="connsiteX1" fmla="*/ 8441035 w 9962651"/>
              <a:gd name="connsiteY1" fmla="*/ 0 h 2805376"/>
              <a:gd name="connsiteX2" fmla="*/ 8441035 w 9962651"/>
              <a:gd name="connsiteY2" fmla="*/ 30235 h 2805376"/>
              <a:gd name="connsiteX3" fmla="*/ 8456691 w 9962651"/>
              <a:gd name="connsiteY3" fmla="*/ 13127 h 2805376"/>
              <a:gd name="connsiteX4" fmla="*/ 9962651 w 9962651"/>
              <a:gd name="connsiteY4" fmla="*/ 1391245 h 2805376"/>
              <a:gd name="connsiteX5" fmla="*/ 8668566 w 9962651"/>
              <a:gd name="connsiteY5" fmla="*/ 2805376 h 2805376"/>
              <a:gd name="connsiteX6" fmla="*/ 8655616 w 9962651"/>
              <a:gd name="connsiteY6" fmla="*/ 2793526 h 2805376"/>
              <a:gd name="connsiteX7" fmla="*/ 8655616 w 9962651"/>
              <a:gd name="connsiteY7" fmla="*/ 2800689 h 2805376"/>
              <a:gd name="connsiteX8" fmla="*/ 1510249 w 9962651"/>
              <a:gd name="connsiteY8" fmla="*/ 2800689 h 2805376"/>
              <a:gd name="connsiteX9" fmla="*/ 1505960 w 9962651"/>
              <a:gd name="connsiteY9" fmla="*/ 2805376 h 2805376"/>
              <a:gd name="connsiteX10" fmla="*/ 0 w 9962651"/>
              <a:gd name="connsiteY10" fmla="*/ 1427259 h 2805376"/>
              <a:gd name="connsiteX11" fmla="*/ 1288678 w 9962651"/>
              <a:gd name="connsiteY11" fmla="*/ 19036 h 2805376"/>
              <a:gd name="connsiteX12" fmla="*/ 1479178 w 9962651"/>
              <a:gd name="connsiteY12" fmla="*/ 228600 h 2805376"/>
              <a:gd name="connsiteX0" fmla="*/ 1288678 w 9962651"/>
              <a:gd name="connsiteY0" fmla="*/ 111345 h 2897685"/>
              <a:gd name="connsiteX1" fmla="*/ 8441035 w 9962651"/>
              <a:gd name="connsiteY1" fmla="*/ 92309 h 2897685"/>
              <a:gd name="connsiteX2" fmla="*/ 8441035 w 9962651"/>
              <a:gd name="connsiteY2" fmla="*/ 122544 h 2897685"/>
              <a:gd name="connsiteX3" fmla="*/ 8456691 w 9962651"/>
              <a:gd name="connsiteY3" fmla="*/ 105436 h 2897685"/>
              <a:gd name="connsiteX4" fmla="*/ 9962651 w 9962651"/>
              <a:gd name="connsiteY4" fmla="*/ 1483554 h 2897685"/>
              <a:gd name="connsiteX5" fmla="*/ 8668566 w 9962651"/>
              <a:gd name="connsiteY5" fmla="*/ 2897685 h 2897685"/>
              <a:gd name="connsiteX6" fmla="*/ 8655616 w 9962651"/>
              <a:gd name="connsiteY6" fmla="*/ 2885835 h 2897685"/>
              <a:gd name="connsiteX7" fmla="*/ 8655616 w 9962651"/>
              <a:gd name="connsiteY7" fmla="*/ 2892998 h 2897685"/>
              <a:gd name="connsiteX8" fmla="*/ 1510249 w 9962651"/>
              <a:gd name="connsiteY8" fmla="*/ 2892998 h 2897685"/>
              <a:gd name="connsiteX9" fmla="*/ 1505960 w 9962651"/>
              <a:gd name="connsiteY9" fmla="*/ 2897685 h 2897685"/>
              <a:gd name="connsiteX10" fmla="*/ 0 w 9962651"/>
              <a:gd name="connsiteY10" fmla="*/ 1519568 h 2897685"/>
              <a:gd name="connsiteX11" fmla="*/ 1288678 w 9962651"/>
              <a:gd name="connsiteY11" fmla="*/ 111345 h 2897685"/>
              <a:gd name="connsiteX0" fmla="*/ 1288678 w 9962651"/>
              <a:gd name="connsiteY0" fmla="*/ 19036 h 2805376"/>
              <a:gd name="connsiteX1" fmla="*/ 8441035 w 9962651"/>
              <a:gd name="connsiteY1" fmla="*/ 0 h 2805376"/>
              <a:gd name="connsiteX2" fmla="*/ 8441035 w 9962651"/>
              <a:gd name="connsiteY2" fmla="*/ 30235 h 2805376"/>
              <a:gd name="connsiteX3" fmla="*/ 8456691 w 9962651"/>
              <a:gd name="connsiteY3" fmla="*/ 13127 h 2805376"/>
              <a:gd name="connsiteX4" fmla="*/ 9962651 w 9962651"/>
              <a:gd name="connsiteY4" fmla="*/ 1391245 h 2805376"/>
              <a:gd name="connsiteX5" fmla="*/ 8668566 w 9962651"/>
              <a:gd name="connsiteY5" fmla="*/ 2805376 h 2805376"/>
              <a:gd name="connsiteX6" fmla="*/ 8655616 w 9962651"/>
              <a:gd name="connsiteY6" fmla="*/ 2793526 h 2805376"/>
              <a:gd name="connsiteX7" fmla="*/ 8655616 w 9962651"/>
              <a:gd name="connsiteY7" fmla="*/ 2800689 h 2805376"/>
              <a:gd name="connsiteX8" fmla="*/ 1510249 w 9962651"/>
              <a:gd name="connsiteY8" fmla="*/ 2800689 h 2805376"/>
              <a:gd name="connsiteX9" fmla="*/ 1505960 w 9962651"/>
              <a:gd name="connsiteY9" fmla="*/ 2805376 h 2805376"/>
              <a:gd name="connsiteX10" fmla="*/ 0 w 9962651"/>
              <a:gd name="connsiteY10" fmla="*/ 1427259 h 2805376"/>
              <a:gd name="connsiteX11" fmla="*/ 1288678 w 9962651"/>
              <a:gd name="connsiteY11" fmla="*/ 19036 h 2805376"/>
              <a:gd name="connsiteX0" fmla="*/ 1695078 w 9962651"/>
              <a:gd name="connsiteY0" fmla="*/ 6336 h 2805376"/>
              <a:gd name="connsiteX1" fmla="*/ 8441035 w 9962651"/>
              <a:gd name="connsiteY1" fmla="*/ 0 h 2805376"/>
              <a:gd name="connsiteX2" fmla="*/ 8441035 w 9962651"/>
              <a:gd name="connsiteY2" fmla="*/ 30235 h 2805376"/>
              <a:gd name="connsiteX3" fmla="*/ 8456691 w 9962651"/>
              <a:gd name="connsiteY3" fmla="*/ 13127 h 2805376"/>
              <a:gd name="connsiteX4" fmla="*/ 9962651 w 9962651"/>
              <a:gd name="connsiteY4" fmla="*/ 1391245 h 2805376"/>
              <a:gd name="connsiteX5" fmla="*/ 8668566 w 9962651"/>
              <a:gd name="connsiteY5" fmla="*/ 2805376 h 2805376"/>
              <a:gd name="connsiteX6" fmla="*/ 8655616 w 9962651"/>
              <a:gd name="connsiteY6" fmla="*/ 2793526 h 2805376"/>
              <a:gd name="connsiteX7" fmla="*/ 8655616 w 9962651"/>
              <a:gd name="connsiteY7" fmla="*/ 2800689 h 2805376"/>
              <a:gd name="connsiteX8" fmla="*/ 1510249 w 9962651"/>
              <a:gd name="connsiteY8" fmla="*/ 2800689 h 2805376"/>
              <a:gd name="connsiteX9" fmla="*/ 1505960 w 9962651"/>
              <a:gd name="connsiteY9" fmla="*/ 2805376 h 2805376"/>
              <a:gd name="connsiteX10" fmla="*/ 0 w 9962651"/>
              <a:gd name="connsiteY10" fmla="*/ 1427259 h 2805376"/>
              <a:gd name="connsiteX11" fmla="*/ 1695078 w 9962651"/>
              <a:gd name="connsiteY11" fmla="*/ 6336 h 2805376"/>
              <a:gd name="connsiteX0" fmla="*/ 1796678 w 9962651"/>
              <a:gd name="connsiteY0" fmla="*/ 0 h 2811740"/>
              <a:gd name="connsiteX1" fmla="*/ 8441035 w 9962651"/>
              <a:gd name="connsiteY1" fmla="*/ 6364 h 2811740"/>
              <a:gd name="connsiteX2" fmla="*/ 8441035 w 9962651"/>
              <a:gd name="connsiteY2" fmla="*/ 36599 h 2811740"/>
              <a:gd name="connsiteX3" fmla="*/ 8456691 w 9962651"/>
              <a:gd name="connsiteY3" fmla="*/ 19491 h 2811740"/>
              <a:gd name="connsiteX4" fmla="*/ 9962651 w 9962651"/>
              <a:gd name="connsiteY4" fmla="*/ 1397609 h 2811740"/>
              <a:gd name="connsiteX5" fmla="*/ 8668566 w 9962651"/>
              <a:gd name="connsiteY5" fmla="*/ 2811740 h 2811740"/>
              <a:gd name="connsiteX6" fmla="*/ 8655616 w 9962651"/>
              <a:gd name="connsiteY6" fmla="*/ 2799890 h 2811740"/>
              <a:gd name="connsiteX7" fmla="*/ 8655616 w 9962651"/>
              <a:gd name="connsiteY7" fmla="*/ 2807053 h 2811740"/>
              <a:gd name="connsiteX8" fmla="*/ 1510249 w 9962651"/>
              <a:gd name="connsiteY8" fmla="*/ 2807053 h 2811740"/>
              <a:gd name="connsiteX9" fmla="*/ 1505960 w 9962651"/>
              <a:gd name="connsiteY9" fmla="*/ 2811740 h 2811740"/>
              <a:gd name="connsiteX10" fmla="*/ 0 w 9962651"/>
              <a:gd name="connsiteY10" fmla="*/ 1433623 h 2811740"/>
              <a:gd name="connsiteX11" fmla="*/ 1796678 w 9962651"/>
              <a:gd name="connsiteY11" fmla="*/ 0 h 2811740"/>
              <a:gd name="connsiteX0" fmla="*/ 1796678 w 9962651"/>
              <a:gd name="connsiteY0" fmla="*/ 0 h 2811740"/>
              <a:gd name="connsiteX1" fmla="*/ 8441035 w 9962651"/>
              <a:gd name="connsiteY1" fmla="*/ 6364 h 2811740"/>
              <a:gd name="connsiteX2" fmla="*/ 8441035 w 9962651"/>
              <a:gd name="connsiteY2" fmla="*/ 36599 h 2811740"/>
              <a:gd name="connsiteX3" fmla="*/ 8456691 w 9962651"/>
              <a:gd name="connsiteY3" fmla="*/ 19491 h 2811740"/>
              <a:gd name="connsiteX4" fmla="*/ 9962651 w 9962651"/>
              <a:gd name="connsiteY4" fmla="*/ 1397609 h 2811740"/>
              <a:gd name="connsiteX5" fmla="*/ 8668566 w 9962651"/>
              <a:gd name="connsiteY5" fmla="*/ 2811740 h 2811740"/>
              <a:gd name="connsiteX6" fmla="*/ 8655616 w 9962651"/>
              <a:gd name="connsiteY6" fmla="*/ 2799890 h 2811740"/>
              <a:gd name="connsiteX7" fmla="*/ 8655616 w 9962651"/>
              <a:gd name="connsiteY7" fmla="*/ 2807053 h 2811740"/>
              <a:gd name="connsiteX8" fmla="*/ 1510249 w 9962651"/>
              <a:gd name="connsiteY8" fmla="*/ 2807053 h 2811740"/>
              <a:gd name="connsiteX9" fmla="*/ 0 w 9962651"/>
              <a:gd name="connsiteY9" fmla="*/ 1433623 h 2811740"/>
              <a:gd name="connsiteX10" fmla="*/ 1796678 w 9962651"/>
              <a:gd name="connsiteY10" fmla="*/ 0 h 2811740"/>
              <a:gd name="connsiteX0" fmla="*/ 1796678 w 9962651"/>
              <a:gd name="connsiteY0" fmla="*/ 0 h 3137253"/>
              <a:gd name="connsiteX1" fmla="*/ 8441035 w 9962651"/>
              <a:gd name="connsiteY1" fmla="*/ 6364 h 3137253"/>
              <a:gd name="connsiteX2" fmla="*/ 8441035 w 9962651"/>
              <a:gd name="connsiteY2" fmla="*/ 36599 h 3137253"/>
              <a:gd name="connsiteX3" fmla="*/ 8456691 w 9962651"/>
              <a:gd name="connsiteY3" fmla="*/ 19491 h 3137253"/>
              <a:gd name="connsiteX4" fmla="*/ 9962651 w 9962651"/>
              <a:gd name="connsiteY4" fmla="*/ 1397609 h 3137253"/>
              <a:gd name="connsiteX5" fmla="*/ 8668566 w 9962651"/>
              <a:gd name="connsiteY5" fmla="*/ 2811740 h 3137253"/>
              <a:gd name="connsiteX6" fmla="*/ 8655616 w 9962651"/>
              <a:gd name="connsiteY6" fmla="*/ 2799890 h 3137253"/>
              <a:gd name="connsiteX7" fmla="*/ 8655616 w 9962651"/>
              <a:gd name="connsiteY7" fmla="*/ 2807053 h 3137253"/>
              <a:gd name="connsiteX8" fmla="*/ 1878549 w 9962651"/>
              <a:gd name="connsiteY8" fmla="*/ 3137253 h 3137253"/>
              <a:gd name="connsiteX9" fmla="*/ 0 w 9962651"/>
              <a:gd name="connsiteY9" fmla="*/ 1433623 h 3137253"/>
              <a:gd name="connsiteX10" fmla="*/ 1796678 w 9962651"/>
              <a:gd name="connsiteY10" fmla="*/ 0 h 3137253"/>
              <a:gd name="connsiteX0" fmla="*/ 1796678 w 9962651"/>
              <a:gd name="connsiteY0" fmla="*/ 0 h 3137253"/>
              <a:gd name="connsiteX1" fmla="*/ 8441035 w 9962651"/>
              <a:gd name="connsiteY1" fmla="*/ 6364 h 3137253"/>
              <a:gd name="connsiteX2" fmla="*/ 8441035 w 9962651"/>
              <a:gd name="connsiteY2" fmla="*/ 36599 h 3137253"/>
              <a:gd name="connsiteX3" fmla="*/ 8456691 w 9962651"/>
              <a:gd name="connsiteY3" fmla="*/ 19491 h 3137253"/>
              <a:gd name="connsiteX4" fmla="*/ 9962651 w 9962651"/>
              <a:gd name="connsiteY4" fmla="*/ 1397609 h 3137253"/>
              <a:gd name="connsiteX5" fmla="*/ 8668566 w 9962651"/>
              <a:gd name="connsiteY5" fmla="*/ 2811740 h 3137253"/>
              <a:gd name="connsiteX6" fmla="*/ 8655616 w 9962651"/>
              <a:gd name="connsiteY6" fmla="*/ 2799890 h 3137253"/>
              <a:gd name="connsiteX7" fmla="*/ 8414316 w 9962651"/>
              <a:gd name="connsiteY7" fmla="*/ 3099153 h 3137253"/>
              <a:gd name="connsiteX8" fmla="*/ 1878549 w 9962651"/>
              <a:gd name="connsiteY8" fmla="*/ 3137253 h 3137253"/>
              <a:gd name="connsiteX9" fmla="*/ 0 w 9962651"/>
              <a:gd name="connsiteY9" fmla="*/ 1433623 h 3137253"/>
              <a:gd name="connsiteX10" fmla="*/ 1796678 w 9962651"/>
              <a:gd name="connsiteY10" fmla="*/ 0 h 3137253"/>
              <a:gd name="connsiteX0" fmla="*/ 1796678 w 9962651"/>
              <a:gd name="connsiteY0" fmla="*/ 0 h 3137253"/>
              <a:gd name="connsiteX1" fmla="*/ 8441035 w 9962651"/>
              <a:gd name="connsiteY1" fmla="*/ 6364 h 3137253"/>
              <a:gd name="connsiteX2" fmla="*/ 8441035 w 9962651"/>
              <a:gd name="connsiteY2" fmla="*/ 36599 h 3137253"/>
              <a:gd name="connsiteX3" fmla="*/ 8456691 w 9962651"/>
              <a:gd name="connsiteY3" fmla="*/ 19491 h 3137253"/>
              <a:gd name="connsiteX4" fmla="*/ 9962651 w 9962651"/>
              <a:gd name="connsiteY4" fmla="*/ 1397609 h 3137253"/>
              <a:gd name="connsiteX5" fmla="*/ 8668566 w 9962651"/>
              <a:gd name="connsiteY5" fmla="*/ 2811740 h 3137253"/>
              <a:gd name="connsiteX6" fmla="*/ 8414316 w 9962651"/>
              <a:gd name="connsiteY6" fmla="*/ 3099153 h 3137253"/>
              <a:gd name="connsiteX7" fmla="*/ 1878549 w 9962651"/>
              <a:gd name="connsiteY7" fmla="*/ 3137253 h 3137253"/>
              <a:gd name="connsiteX8" fmla="*/ 0 w 9962651"/>
              <a:gd name="connsiteY8" fmla="*/ 1433623 h 3137253"/>
              <a:gd name="connsiteX9" fmla="*/ 1796678 w 9962651"/>
              <a:gd name="connsiteY9" fmla="*/ 0 h 3137253"/>
              <a:gd name="connsiteX0" fmla="*/ 1796678 w 9962651"/>
              <a:gd name="connsiteY0" fmla="*/ 0 h 3149953"/>
              <a:gd name="connsiteX1" fmla="*/ 8441035 w 9962651"/>
              <a:gd name="connsiteY1" fmla="*/ 6364 h 3149953"/>
              <a:gd name="connsiteX2" fmla="*/ 8441035 w 9962651"/>
              <a:gd name="connsiteY2" fmla="*/ 36599 h 3149953"/>
              <a:gd name="connsiteX3" fmla="*/ 8456691 w 9962651"/>
              <a:gd name="connsiteY3" fmla="*/ 19491 h 3149953"/>
              <a:gd name="connsiteX4" fmla="*/ 9962651 w 9962651"/>
              <a:gd name="connsiteY4" fmla="*/ 1397609 h 3149953"/>
              <a:gd name="connsiteX5" fmla="*/ 8668566 w 9962651"/>
              <a:gd name="connsiteY5" fmla="*/ 2811740 h 3149953"/>
              <a:gd name="connsiteX6" fmla="*/ 8376216 w 9962651"/>
              <a:gd name="connsiteY6" fmla="*/ 3149953 h 3149953"/>
              <a:gd name="connsiteX7" fmla="*/ 1878549 w 9962651"/>
              <a:gd name="connsiteY7" fmla="*/ 3137253 h 3149953"/>
              <a:gd name="connsiteX8" fmla="*/ 0 w 9962651"/>
              <a:gd name="connsiteY8" fmla="*/ 1433623 h 3149953"/>
              <a:gd name="connsiteX9" fmla="*/ 1796678 w 9962651"/>
              <a:gd name="connsiteY9" fmla="*/ 0 h 3149953"/>
              <a:gd name="connsiteX0" fmla="*/ 1796678 w 9962651"/>
              <a:gd name="connsiteY0" fmla="*/ 0 h 3149953"/>
              <a:gd name="connsiteX1" fmla="*/ 8441035 w 9962651"/>
              <a:gd name="connsiteY1" fmla="*/ 6364 h 3149953"/>
              <a:gd name="connsiteX2" fmla="*/ 8441035 w 9962651"/>
              <a:gd name="connsiteY2" fmla="*/ 36599 h 3149953"/>
              <a:gd name="connsiteX3" fmla="*/ 8456691 w 9962651"/>
              <a:gd name="connsiteY3" fmla="*/ 19491 h 3149953"/>
              <a:gd name="connsiteX4" fmla="*/ 9962651 w 9962651"/>
              <a:gd name="connsiteY4" fmla="*/ 1397609 h 3149953"/>
              <a:gd name="connsiteX5" fmla="*/ 8376216 w 9962651"/>
              <a:gd name="connsiteY5" fmla="*/ 3149953 h 3149953"/>
              <a:gd name="connsiteX6" fmla="*/ 1878549 w 9962651"/>
              <a:gd name="connsiteY6" fmla="*/ 3137253 h 3149953"/>
              <a:gd name="connsiteX7" fmla="*/ 0 w 9962651"/>
              <a:gd name="connsiteY7" fmla="*/ 1433623 h 3149953"/>
              <a:gd name="connsiteX8" fmla="*/ 1796678 w 9962651"/>
              <a:gd name="connsiteY8" fmla="*/ 0 h 3149953"/>
              <a:gd name="connsiteX0" fmla="*/ 1796678 w 9962651"/>
              <a:gd name="connsiteY0" fmla="*/ 0 h 3149953"/>
              <a:gd name="connsiteX1" fmla="*/ 8441035 w 9962651"/>
              <a:gd name="connsiteY1" fmla="*/ 6364 h 3149953"/>
              <a:gd name="connsiteX2" fmla="*/ 8441035 w 9962651"/>
              <a:gd name="connsiteY2" fmla="*/ 36599 h 3149953"/>
              <a:gd name="connsiteX3" fmla="*/ 8456691 w 9962651"/>
              <a:gd name="connsiteY3" fmla="*/ 19491 h 3149953"/>
              <a:gd name="connsiteX4" fmla="*/ 9962651 w 9962651"/>
              <a:gd name="connsiteY4" fmla="*/ 1397609 h 3149953"/>
              <a:gd name="connsiteX5" fmla="*/ 8363516 w 9962651"/>
              <a:gd name="connsiteY5" fmla="*/ 3149953 h 3149953"/>
              <a:gd name="connsiteX6" fmla="*/ 1878549 w 9962651"/>
              <a:gd name="connsiteY6" fmla="*/ 3137253 h 3149953"/>
              <a:gd name="connsiteX7" fmla="*/ 0 w 9962651"/>
              <a:gd name="connsiteY7" fmla="*/ 1433623 h 3149953"/>
              <a:gd name="connsiteX8" fmla="*/ 1796678 w 9962651"/>
              <a:gd name="connsiteY8" fmla="*/ 0 h 3149953"/>
              <a:gd name="connsiteX0" fmla="*/ 1796678 w 9962651"/>
              <a:gd name="connsiteY0" fmla="*/ 0 h 3149953"/>
              <a:gd name="connsiteX1" fmla="*/ 8441035 w 9962651"/>
              <a:gd name="connsiteY1" fmla="*/ 6364 h 3149953"/>
              <a:gd name="connsiteX2" fmla="*/ 8441035 w 9962651"/>
              <a:gd name="connsiteY2" fmla="*/ 36599 h 3149953"/>
              <a:gd name="connsiteX3" fmla="*/ 8456691 w 9962651"/>
              <a:gd name="connsiteY3" fmla="*/ 19491 h 3149953"/>
              <a:gd name="connsiteX4" fmla="*/ 9962651 w 9962651"/>
              <a:gd name="connsiteY4" fmla="*/ 1397609 h 3149953"/>
              <a:gd name="connsiteX5" fmla="*/ 8338116 w 9962651"/>
              <a:gd name="connsiteY5" fmla="*/ 3149953 h 3149953"/>
              <a:gd name="connsiteX6" fmla="*/ 1878549 w 9962651"/>
              <a:gd name="connsiteY6" fmla="*/ 3137253 h 3149953"/>
              <a:gd name="connsiteX7" fmla="*/ 0 w 9962651"/>
              <a:gd name="connsiteY7" fmla="*/ 1433623 h 3149953"/>
              <a:gd name="connsiteX8" fmla="*/ 1796678 w 9962651"/>
              <a:gd name="connsiteY8" fmla="*/ 0 h 3149953"/>
              <a:gd name="connsiteX0" fmla="*/ 1796678 w 10013451"/>
              <a:gd name="connsiteY0" fmla="*/ 0 h 3149953"/>
              <a:gd name="connsiteX1" fmla="*/ 8441035 w 10013451"/>
              <a:gd name="connsiteY1" fmla="*/ 6364 h 3149953"/>
              <a:gd name="connsiteX2" fmla="*/ 8441035 w 10013451"/>
              <a:gd name="connsiteY2" fmla="*/ 36599 h 3149953"/>
              <a:gd name="connsiteX3" fmla="*/ 8456691 w 10013451"/>
              <a:gd name="connsiteY3" fmla="*/ 19491 h 3149953"/>
              <a:gd name="connsiteX4" fmla="*/ 10013451 w 10013451"/>
              <a:gd name="connsiteY4" fmla="*/ 1397609 h 3149953"/>
              <a:gd name="connsiteX5" fmla="*/ 8338116 w 10013451"/>
              <a:gd name="connsiteY5" fmla="*/ 3149953 h 3149953"/>
              <a:gd name="connsiteX6" fmla="*/ 1878549 w 10013451"/>
              <a:gd name="connsiteY6" fmla="*/ 3137253 h 3149953"/>
              <a:gd name="connsiteX7" fmla="*/ 0 w 10013451"/>
              <a:gd name="connsiteY7" fmla="*/ 1433623 h 3149953"/>
              <a:gd name="connsiteX8" fmla="*/ 1796678 w 10013451"/>
              <a:gd name="connsiteY8" fmla="*/ 0 h 314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13451" h="3149953">
                <a:moveTo>
                  <a:pt x="1796678" y="0"/>
                </a:moveTo>
                <a:lnTo>
                  <a:pt x="8441035" y="6364"/>
                </a:lnTo>
                <a:lnTo>
                  <a:pt x="8441035" y="36599"/>
                </a:lnTo>
                <a:lnTo>
                  <a:pt x="8456691" y="19491"/>
                </a:lnTo>
                <a:lnTo>
                  <a:pt x="10013451" y="1397609"/>
                </a:lnTo>
                <a:lnTo>
                  <a:pt x="8338116" y="3149953"/>
                </a:lnTo>
                <a:lnTo>
                  <a:pt x="1878549" y="3137253"/>
                </a:lnTo>
                <a:lnTo>
                  <a:pt x="0" y="1433623"/>
                </a:lnTo>
                <a:lnTo>
                  <a:pt x="1796678" y="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en-US"/>
          </a:p>
        </p:txBody>
      </p:sp>
      <p:sp>
        <p:nvSpPr>
          <p:cNvPr id="18" name="Rectangle 17">
            <a:extLst>
              <a:ext uri="{FF2B5EF4-FFF2-40B4-BE49-F238E27FC236}">
                <a16:creationId xmlns:a16="http://schemas.microsoft.com/office/drawing/2014/main" id="{CB2769E6-D6EF-41A4-A57D-861DA0E0179B}"/>
              </a:ext>
            </a:extLst>
          </p:cNvPr>
          <p:cNvSpPr/>
          <p:nvPr/>
        </p:nvSpPr>
        <p:spPr>
          <a:xfrm>
            <a:off x="2491572" y="1858577"/>
            <a:ext cx="1462991" cy="1305306"/>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9" name="Rectangle 18">
            <a:extLst>
              <a:ext uri="{FF2B5EF4-FFF2-40B4-BE49-F238E27FC236}">
                <a16:creationId xmlns:a16="http://schemas.microsoft.com/office/drawing/2014/main" id="{2378FFE2-0F93-4803-BBC6-9815318AC6D9}"/>
              </a:ext>
            </a:extLst>
          </p:cNvPr>
          <p:cNvSpPr/>
          <p:nvPr/>
        </p:nvSpPr>
        <p:spPr>
          <a:xfrm>
            <a:off x="4449986" y="1851941"/>
            <a:ext cx="1462991" cy="1305306"/>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0" name="Rectangle 19">
            <a:extLst>
              <a:ext uri="{FF2B5EF4-FFF2-40B4-BE49-F238E27FC236}">
                <a16:creationId xmlns:a16="http://schemas.microsoft.com/office/drawing/2014/main" id="{53957399-0057-4CE9-B004-E46B252E4DA7}"/>
              </a:ext>
            </a:extLst>
          </p:cNvPr>
          <p:cNvSpPr/>
          <p:nvPr/>
        </p:nvSpPr>
        <p:spPr>
          <a:xfrm>
            <a:off x="6358756" y="1851941"/>
            <a:ext cx="1462991" cy="1305306"/>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Rectangle 20">
            <a:extLst>
              <a:ext uri="{FF2B5EF4-FFF2-40B4-BE49-F238E27FC236}">
                <a16:creationId xmlns:a16="http://schemas.microsoft.com/office/drawing/2014/main" id="{094E0C51-4E78-4093-B9FA-43746E5D0A61}"/>
              </a:ext>
            </a:extLst>
          </p:cNvPr>
          <p:cNvSpPr/>
          <p:nvPr/>
        </p:nvSpPr>
        <p:spPr>
          <a:xfrm>
            <a:off x="8248186" y="1869594"/>
            <a:ext cx="1462991" cy="1305306"/>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8" name="Isosceles Triangle 27">
            <a:extLst>
              <a:ext uri="{FF2B5EF4-FFF2-40B4-BE49-F238E27FC236}">
                <a16:creationId xmlns:a16="http://schemas.microsoft.com/office/drawing/2014/main" id="{38BC466B-E859-4AE6-B154-F3326F37D418}"/>
              </a:ext>
            </a:extLst>
          </p:cNvPr>
          <p:cNvSpPr/>
          <p:nvPr/>
        </p:nvSpPr>
        <p:spPr>
          <a:xfrm rot="5400000">
            <a:off x="-767320" y="521925"/>
            <a:ext cx="3647244" cy="2148908"/>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2580444"/>
              <a:gd name="connsiteY0" fmla="*/ 2136208 h 2136208"/>
              <a:gd name="connsiteX1" fmla="*/ 883822 w 2580444"/>
              <a:gd name="connsiteY1" fmla="*/ 0 h 2136208"/>
              <a:gd name="connsiteX2" fmla="*/ 2580444 w 2580444"/>
              <a:gd name="connsiteY2" fmla="*/ 2136205 h 2136208"/>
              <a:gd name="connsiteX3" fmla="*/ 0 w 2580444"/>
              <a:gd name="connsiteY3" fmla="*/ 2136208 h 2136208"/>
              <a:gd name="connsiteX0" fmla="*/ 0 w 3444044"/>
              <a:gd name="connsiteY0" fmla="*/ 2136208 h 2136208"/>
              <a:gd name="connsiteX1" fmla="*/ 1747422 w 3444044"/>
              <a:gd name="connsiteY1" fmla="*/ 0 h 2136208"/>
              <a:gd name="connsiteX2" fmla="*/ 3444044 w 3444044"/>
              <a:gd name="connsiteY2" fmla="*/ 2136205 h 2136208"/>
              <a:gd name="connsiteX3" fmla="*/ 0 w 3444044"/>
              <a:gd name="connsiteY3" fmla="*/ 2136208 h 2136208"/>
              <a:gd name="connsiteX0" fmla="*/ 0 w 3647244"/>
              <a:gd name="connsiteY0" fmla="*/ 2148908 h 2148908"/>
              <a:gd name="connsiteX1" fmla="*/ 1950622 w 3647244"/>
              <a:gd name="connsiteY1" fmla="*/ 0 h 2148908"/>
              <a:gd name="connsiteX2" fmla="*/ 3647244 w 3647244"/>
              <a:gd name="connsiteY2" fmla="*/ 2136205 h 2148908"/>
              <a:gd name="connsiteX3" fmla="*/ 0 w 3647244"/>
              <a:gd name="connsiteY3" fmla="*/ 2148908 h 2148908"/>
            </a:gdLst>
            <a:ahLst/>
            <a:cxnLst>
              <a:cxn ang="0">
                <a:pos x="connsiteX0" y="connsiteY0"/>
              </a:cxn>
              <a:cxn ang="0">
                <a:pos x="connsiteX1" y="connsiteY1"/>
              </a:cxn>
              <a:cxn ang="0">
                <a:pos x="connsiteX2" y="connsiteY2"/>
              </a:cxn>
              <a:cxn ang="0">
                <a:pos x="connsiteX3" y="connsiteY3"/>
              </a:cxn>
            </a:cxnLst>
            <a:rect l="l" t="t" r="r" b="b"/>
            <a:pathLst>
              <a:path w="3647244" h="2148908">
                <a:moveTo>
                  <a:pt x="0" y="2148908"/>
                </a:moveTo>
                <a:lnTo>
                  <a:pt x="1950622" y="0"/>
                </a:lnTo>
                <a:lnTo>
                  <a:pt x="3647244" y="2136205"/>
                </a:lnTo>
                <a:lnTo>
                  <a:pt x="0" y="214890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 name="Right Triangle 1">
            <a:extLst>
              <a:ext uri="{FF2B5EF4-FFF2-40B4-BE49-F238E27FC236}">
                <a16:creationId xmlns:a16="http://schemas.microsoft.com/office/drawing/2014/main" id="{B5F44C52-E7F3-4F3F-998C-5A94AEECA2B0}"/>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Rectangle 4">
            <a:extLst>
              <a:ext uri="{FF2B5EF4-FFF2-40B4-BE49-F238E27FC236}">
                <a16:creationId xmlns:a16="http://schemas.microsoft.com/office/drawing/2014/main" id="{BF620BFD-DC96-4FC5-B41E-86DC2B36A049}"/>
              </a:ext>
            </a:extLst>
          </p:cNvPr>
          <p:cNvSpPr/>
          <p:nvPr/>
        </p:nvSpPr>
        <p:spPr>
          <a:xfrm>
            <a:off x="845425" y="273236"/>
            <a:ext cx="10608099" cy="858568"/>
          </a:xfrm>
          <a:prstGeom prst="rect">
            <a:avLst/>
          </a:prstGeom>
        </p:spPr>
        <p:txBody>
          <a:bodyPr wrap="square">
            <a:normAutofit/>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Our Objectives</a:t>
            </a:r>
          </a:p>
        </p:txBody>
      </p:sp>
      <p:pic>
        <p:nvPicPr>
          <p:cNvPr id="10" name="Picture 9" descr="Close with solid fill">
            <a:extLst>
              <a:ext uri="{FF2B5EF4-FFF2-40B4-BE49-F238E27FC236}">
                <a16:creationId xmlns:a16="http://schemas.microsoft.com/office/drawing/2014/main" id="{82C6F237-A486-4F4C-B2D8-F0A0C9E077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577147" y="1957867"/>
            <a:ext cx="1026208" cy="1026208"/>
          </a:xfrm>
          <a:prstGeom prst="rect">
            <a:avLst/>
          </a:prstGeom>
        </p:spPr>
      </p:pic>
      <p:sp>
        <p:nvSpPr>
          <p:cNvPr id="22" name="TextBox 21">
            <a:extLst>
              <a:ext uri="{FF2B5EF4-FFF2-40B4-BE49-F238E27FC236}">
                <a16:creationId xmlns:a16="http://schemas.microsoft.com/office/drawing/2014/main" id="{3BBC823E-44B7-4B1D-A15E-802D0F8005DC}"/>
              </a:ext>
            </a:extLst>
          </p:cNvPr>
          <p:cNvSpPr txBox="1"/>
          <p:nvPr/>
        </p:nvSpPr>
        <p:spPr>
          <a:xfrm>
            <a:off x="2404726" y="3404452"/>
            <a:ext cx="1763849" cy="2432920"/>
          </a:xfrm>
          <a:prstGeom prst="rect">
            <a:avLst/>
          </a:prstGeom>
          <a:noFill/>
        </p:spPr>
        <p:txBody>
          <a:bodyPr wrap="square" rtlCol="0">
            <a:noAutofit/>
          </a:bodyPr>
          <a:lstStyle/>
          <a:p>
            <a:pPr marL="285750" lvl="0" indent="-285750">
              <a:buFont typeface="Arial" panose="020B0604020202020204" pitchFamily="34" charset="0"/>
              <a:buChar char="•"/>
            </a:pPr>
            <a:r>
              <a:rPr lang="en-US" sz="2000" dirty="0">
                <a:solidFill>
                  <a:schemeClr val="tx1">
                    <a:lumMod val="75000"/>
                    <a:lumOff val="25000"/>
                  </a:schemeClr>
                </a:solidFill>
              </a:rPr>
              <a:t>Receive the information. Ask clarifying questions, allow time to process</a:t>
            </a:r>
          </a:p>
        </p:txBody>
      </p:sp>
      <p:sp>
        <p:nvSpPr>
          <p:cNvPr id="23" name="TextBox 22">
            <a:extLst>
              <a:ext uri="{FF2B5EF4-FFF2-40B4-BE49-F238E27FC236}">
                <a16:creationId xmlns:a16="http://schemas.microsoft.com/office/drawing/2014/main" id="{CC142695-CB33-4226-A087-ED36B90C685F}"/>
              </a:ext>
            </a:extLst>
          </p:cNvPr>
          <p:cNvSpPr txBox="1"/>
          <p:nvPr/>
        </p:nvSpPr>
        <p:spPr>
          <a:xfrm>
            <a:off x="4197800" y="3404452"/>
            <a:ext cx="1911636" cy="2123040"/>
          </a:xfrm>
          <a:prstGeom prst="rect">
            <a:avLst/>
          </a:prstGeom>
          <a:noFill/>
        </p:spPr>
        <p:txBody>
          <a:bodyPr wrap="square" rtlCol="0">
            <a:normAutofit/>
          </a:bodyPr>
          <a:lstStyle/>
          <a:p>
            <a:pPr marL="285750" indent="-285750">
              <a:buFont typeface="Arial" panose="020B0604020202020204" pitchFamily="34" charset="0"/>
              <a:buChar char="•"/>
            </a:pPr>
            <a:r>
              <a:rPr lang="en-US" sz="2000" dirty="0">
                <a:ln w="0"/>
                <a:solidFill>
                  <a:schemeClr val="tx1">
                    <a:lumMod val="75000"/>
                    <a:lumOff val="25000"/>
                  </a:schemeClr>
                </a:solidFill>
                <a:latin typeface="Franklin Gothic Book" panose="020B0503020102020204" pitchFamily="34" charset="0"/>
                <a:ea typeface="Verdana" panose="020B0604030504040204" pitchFamily="34" charset="0"/>
              </a:rPr>
              <a:t>Look for themes in the content</a:t>
            </a:r>
          </a:p>
        </p:txBody>
      </p:sp>
      <p:sp>
        <p:nvSpPr>
          <p:cNvPr id="24" name="TextBox 23">
            <a:extLst>
              <a:ext uri="{FF2B5EF4-FFF2-40B4-BE49-F238E27FC236}">
                <a16:creationId xmlns:a16="http://schemas.microsoft.com/office/drawing/2014/main" id="{4977B1EE-1195-4A0C-990E-9E44A67EB0B2}"/>
              </a:ext>
            </a:extLst>
          </p:cNvPr>
          <p:cNvSpPr txBox="1"/>
          <p:nvPr/>
        </p:nvSpPr>
        <p:spPr>
          <a:xfrm>
            <a:off x="6109035" y="3404452"/>
            <a:ext cx="1911636" cy="2123040"/>
          </a:xfrm>
          <a:prstGeom prst="rect">
            <a:avLst/>
          </a:prstGeom>
          <a:noFill/>
        </p:spPr>
        <p:txBody>
          <a:bodyPr wrap="square" rtlCol="0">
            <a:normAutofit/>
          </a:bodyPr>
          <a:lstStyle/>
          <a:p>
            <a:pPr marL="285750" indent="-285750">
              <a:buFont typeface="Arial" panose="020B0604020202020204" pitchFamily="34" charset="0"/>
              <a:buChar char="•"/>
            </a:pPr>
            <a:r>
              <a:rPr lang="en-US" sz="2000" dirty="0">
                <a:ln w="0"/>
                <a:solidFill>
                  <a:schemeClr val="tx1">
                    <a:lumMod val="75000"/>
                    <a:lumOff val="25000"/>
                  </a:schemeClr>
                </a:solidFill>
                <a:latin typeface="Franklin Gothic Book" panose="020B0503020102020204" pitchFamily="34" charset="0"/>
                <a:ea typeface="Verdana" panose="020B0604030504040204" pitchFamily="34" charset="0"/>
              </a:rPr>
              <a:t>Questioning intent, developing solutions, prioritizing projects</a:t>
            </a:r>
          </a:p>
        </p:txBody>
      </p:sp>
      <p:sp>
        <p:nvSpPr>
          <p:cNvPr id="25" name="TextBox 24">
            <a:extLst>
              <a:ext uri="{FF2B5EF4-FFF2-40B4-BE49-F238E27FC236}">
                <a16:creationId xmlns:a16="http://schemas.microsoft.com/office/drawing/2014/main" id="{AD8B4730-E6DA-404E-83FC-310239957525}"/>
              </a:ext>
            </a:extLst>
          </p:cNvPr>
          <p:cNvSpPr txBox="1"/>
          <p:nvPr/>
        </p:nvSpPr>
        <p:spPr>
          <a:xfrm>
            <a:off x="8020271" y="3404452"/>
            <a:ext cx="1911636" cy="2123040"/>
          </a:xfrm>
          <a:prstGeom prst="rect">
            <a:avLst/>
          </a:prstGeom>
          <a:noFill/>
        </p:spPr>
        <p:txBody>
          <a:bodyPr wrap="square" rtlCol="0">
            <a:normAutofit/>
          </a:bodyPr>
          <a:lstStyle/>
          <a:p>
            <a:pPr marL="285750" indent="-285750">
              <a:buFont typeface="Arial" panose="020B0604020202020204" pitchFamily="34" charset="0"/>
              <a:buChar char="•"/>
            </a:pPr>
            <a:r>
              <a:rPr lang="en-US" sz="2000" dirty="0">
                <a:ln w="0"/>
                <a:solidFill>
                  <a:schemeClr val="tx1">
                    <a:lumMod val="75000"/>
                    <a:lumOff val="25000"/>
                  </a:schemeClr>
                </a:solidFill>
                <a:latin typeface="Franklin Gothic Book" panose="020B0503020102020204" pitchFamily="34" charset="0"/>
                <a:ea typeface="Verdana" panose="020B0604030504040204" pitchFamily="34" charset="0"/>
              </a:rPr>
              <a:t>Writing the vision statement</a:t>
            </a:r>
          </a:p>
        </p:txBody>
      </p:sp>
      <p:sp>
        <p:nvSpPr>
          <p:cNvPr id="30" name="Isosceles Triangle 3">
            <a:extLst>
              <a:ext uri="{FF2B5EF4-FFF2-40B4-BE49-F238E27FC236}">
                <a16:creationId xmlns:a16="http://schemas.microsoft.com/office/drawing/2014/main" id="{BF83CCF2-5C5E-44B2-A0CA-9D9323C4189B}"/>
              </a:ext>
            </a:extLst>
          </p:cNvPr>
          <p:cNvSpPr/>
          <p:nvPr/>
        </p:nvSpPr>
        <p:spPr>
          <a:xfrm rot="5400000" flipH="1">
            <a:off x="-488208" y="4228910"/>
            <a:ext cx="3137451" cy="2221456"/>
          </a:xfrm>
          <a:custGeom>
            <a:avLst/>
            <a:gdLst>
              <a:gd name="connsiteX0" fmla="*/ 0 w 2887829"/>
              <a:gd name="connsiteY0" fmla="*/ 2488163 h 2488163"/>
              <a:gd name="connsiteX1" fmla="*/ 1455610 w 2887829"/>
              <a:gd name="connsiteY1" fmla="*/ 0 h 2488163"/>
              <a:gd name="connsiteX2" fmla="*/ 2887829 w 2887829"/>
              <a:gd name="connsiteY2" fmla="*/ 2488163 h 2488163"/>
              <a:gd name="connsiteX3" fmla="*/ 0 w 2887829"/>
              <a:gd name="connsiteY3" fmla="*/ 2488163 h 2488163"/>
              <a:gd name="connsiteX0" fmla="*/ 0 w 2887829"/>
              <a:gd name="connsiteY0" fmla="*/ 2497688 h 2497688"/>
              <a:gd name="connsiteX1" fmla="*/ 1474660 w 2887829"/>
              <a:gd name="connsiteY1" fmla="*/ 0 h 2497688"/>
              <a:gd name="connsiteX2" fmla="*/ 2887829 w 2887829"/>
              <a:gd name="connsiteY2" fmla="*/ 2497688 h 2497688"/>
              <a:gd name="connsiteX3" fmla="*/ 0 w 2887829"/>
              <a:gd name="connsiteY3" fmla="*/ 2497688 h 2497688"/>
              <a:gd name="connsiteX0" fmla="*/ 0 w 2887829"/>
              <a:gd name="connsiteY0" fmla="*/ 2526261 h 2526261"/>
              <a:gd name="connsiteX1" fmla="*/ 1103185 w 2887829"/>
              <a:gd name="connsiteY1" fmla="*/ 0 h 2526261"/>
              <a:gd name="connsiteX2" fmla="*/ 2887829 w 2887829"/>
              <a:gd name="connsiteY2" fmla="*/ 2526261 h 2526261"/>
              <a:gd name="connsiteX3" fmla="*/ 0 w 2887829"/>
              <a:gd name="connsiteY3" fmla="*/ 2526261 h 2526261"/>
              <a:gd name="connsiteX0" fmla="*/ 0 w 2011529"/>
              <a:gd name="connsiteY0" fmla="*/ 2526261 h 2535786"/>
              <a:gd name="connsiteX1" fmla="*/ 1103185 w 2011529"/>
              <a:gd name="connsiteY1" fmla="*/ 0 h 2535786"/>
              <a:gd name="connsiteX2" fmla="*/ 2011529 w 2011529"/>
              <a:gd name="connsiteY2" fmla="*/ 2535786 h 2535786"/>
              <a:gd name="connsiteX3" fmla="*/ 0 w 2011529"/>
              <a:gd name="connsiteY3" fmla="*/ 2526261 h 2535786"/>
              <a:gd name="connsiteX0" fmla="*/ 32846 w 2044375"/>
              <a:gd name="connsiteY0" fmla="*/ 2526261 h 2535786"/>
              <a:gd name="connsiteX1" fmla="*/ 42372 w 2044375"/>
              <a:gd name="connsiteY1" fmla="*/ 1488040 h 2535786"/>
              <a:gd name="connsiteX2" fmla="*/ 1136031 w 2044375"/>
              <a:gd name="connsiteY2" fmla="*/ 0 h 2535786"/>
              <a:gd name="connsiteX3" fmla="*/ 2044375 w 2044375"/>
              <a:gd name="connsiteY3" fmla="*/ 2535786 h 2535786"/>
              <a:gd name="connsiteX4" fmla="*/ 32846 w 2044375"/>
              <a:gd name="connsiteY4" fmla="*/ 2526261 h 2535786"/>
              <a:gd name="connsiteX0" fmla="*/ 0 w 2011529"/>
              <a:gd name="connsiteY0" fmla="*/ 2526261 h 2535786"/>
              <a:gd name="connsiteX1" fmla="*/ 9526 w 2011529"/>
              <a:gd name="connsiteY1" fmla="*/ 1488040 h 2535786"/>
              <a:gd name="connsiteX2" fmla="*/ 1103185 w 2011529"/>
              <a:gd name="connsiteY2" fmla="*/ 0 h 2535786"/>
              <a:gd name="connsiteX3" fmla="*/ 2011529 w 2011529"/>
              <a:gd name="connsiteY3" fmla="*/ 2535786 h 2535786"/>
              <a:gd name="connsiteX4" fmla="*/ 0 w 2011529"/>
              <a:gd name="connsiteY4" fmla="*/ 2526261 h 2535786"/>
              <a:gd name="connsiteX0" fmla="*/ 10286 w 2021815"/>
              <a:gd name="connsiteY0" fmla="*/ 2526261 h 2535786"/>
              <a:gd name="connsiteX1" fmla="*/ 19812 w 2021815"/>
              <a:gd name="connsiteY1" fmla="*/ 1488040 h 2535786"/>
              <a:gd name="connsiteX2" fmla="*/ 1113471 w 2021815"/>
              <a:gd name="connsiteY2" fmla="*/ 0 h 2535786"/>
              <a:gd name="connsiteX3" fmla="*/ 2021815 w 2021815"/>
              <a:gd name="connsiteY3" fmla="*/ 2535786 h 2535786"/>
              <a:gd name="connsiteX4" fmla="*/ 10286 w 2021815"/>
              <a:gd name="connsiteY4" fmla="*/ 2526261 h 2535786"/>
              <a:gd name="connsiteX0" fmla="*/ 10286 w 2021815"/>
              <a:gd name="connsiteY0" fmla="*/ 2173833 h 2183358"/>
              <a:gd name="connsiteX1" fmla="*/ 19812 w 2021815"/>
              <a:gd name="connsiteY1" fmla="*/ 1135612 h 2183358"/>
              <a:gd name="connsiteX2" fmla="*/ 713421 w 2021815"/>
              <a:gd name="connsiteY2" fmla="*/ 0 h 2183358"/>
              <a:gd name="connsiteX3" fmla="*/ 2021815 w 2021815"/>
              <a:gd name="connsiteY3" fmla="*/ 2183358 h 2183358"/>
              <a:gd name="connsiteX4" fmla="*/ 10286 w 2021815"/>
              <a:gd name="connsiteY4" fmla="*/ 2173833 h 2183358"/>
              <a:gd name="connsiteX0" fmla="*/ 10286 w 2021815"/>
              <a:gd name="connsiteY0" fmla="*/ 2183356 h 2192881"/>
              <a:gd name="connsiteX1" fmla="*/ 19812 w 2021815"/>
              <a:gd name="connsiteY1" fmla="*/ 1145135 h 2192881"/>
              <a:gd name="connsiteX2" fmla="*/ 789621 w 2021815"/>
              <a:gd name="connsiteY2" fmla="*/ 0 h 2192881"/>
              <a:gd name="connsiteX3" fmla="*/ 2021815 w 2021815"/>
              <a:gd name="connsiteY3" fmla="*/ 2192881 h 2192881"/>
              <a:gd name="connsiteX4" fmla="*/ 10286 w 2021815"/>
              <a:gd name="connsiteY4" fmla="*/ 2183356 h 2192881"/>
              <a:gd name="connsiteX0" fmla="*/ 2382 w 2013911"/>
              <a:gd name="connsiteY0" fmla="*/ 2183356 h 2192881"/>
              <a:gd name="connsiteX1" fmla="*/ 11908 w 2013911"/>
              <a:gd name="connsiteY1" fmla="*/ 1145135 h 2192881"/>
              <a:gd name="connsiteX2" fmla="*/ 781717 w 2013911"/>
              <a:gd name="connsiteY2" fmla="*/ 0 h 2192881"/>
              <a:gd name="connsiteX3" fmla="*/ 2013911 w 2013911"/>
              <a:gd name="connsiteY3" fmla="*/ 2192881 h 2192881"/>
              <a:gd name="connsiteX4" fmla="*/ 2382 w 2013911"/>
              <a:gd name="connsiteY4" fmla="*/ 2183356 h 2192881"/>
              <a:gd name="connsiteX0" fmla="*/ 16072 w 2027601"/>
              <a:gd name="connsiteY0" fmla="*/ 2183356 h 2192881"/>
              <a:gd name="connsiteX1" fmla="*/ 6548 w 2027601"/>
              <a:gd name="connsiteY1" fmla="*/ 1164185 h 2192881"/>
              <a:gd name="connsiteX2" fmla="*/ 795407 w 2027601"/>
              <a:gd name="connsiteY2" fmla="*/ 0 h 2192881"/>
              <a:gd name="connsiteX3" fmla="*/ 2027601 w 2027601"/>
              <a:gd name="connsiteY3" fmla="*/ 2192881 h 2192881"/>
              <a:gd name="connsiteX4" fmla="*/ 16072 w 2027601"/>
              <a:gd name="connsiteY4" fmla="*/ 2183356 h 2192881"/>
              <a:gd name="connsiteX0" fmla="*/ 16072 w 2027601"/>
              <a:gd name="connsiteY0" fmla="*/ 2145256 h 2154781"/>
              <a:gd name="connsiteX1" fmla="*/ 6548 w 2027601"/>
              <a:gd name="connsiteY1" fmla="*/ 1126085 h 2154781"/>
              <a:gd name="connsiteX2" fmla="*/ 909707 w 2027601"/>
              <a:gd name="connsiteY2" fmla="*/ 0 h 2154781"/>
              <a:gd name="connsiteX3" fmla="*/ 2027601 w 2027601"/>
              <a:gd name="connsiteY3" fmla="*/ 2154781 h 2154781"/>
              <a:gd name="connsiteX4" fmla="*/ 16072 w 2027601"/>
              <a:gd name="connsiteY4" fmla="*/ 2145256 h 2154781"/>
              <a:gd name="connsiteX0" fmla="*/ 16072 w 2027601"/>
              <a:gd name="connsiteY0" fmla="*/ 2221456 h 2230981"/>
              <a:gd name="connsiteX1" fmla="*/ 6548 w 2027601"/>
              <a:gd name="connsiteY1" fmla="*/ 1202285 h 2230981"/>
              <a:gd name="connsiteX2" fmla="*/ 957332 w 2027601"/>
              <a:gd name="connsiteY2" fmla="*/ 0 h 2230981"/>
              <a:gd name="connsiteX3" fmla="*/ 2027601 w 2027601"/>
              <a:gd name="connsiteY3" fmla="*/ 2230981 h 2230981"/>
              <a:gd name="connsiteX4" fmla="*/ 16072 w 2027601"/>
              <a:gd name="connsiteY4" fmla="*/ 2221456 h 2230981"/>
              <a:gd name="connsiteX0" fmla="*/ 16072 w 2332401"/>
              <a:gd name="connsiteY0" fmla="*/ 2221456 h 2221456"/>
              <a:gd name="connsiteX1" fmla="*/ 6548 w 2332401"/>
              <a:gd name="connsiteY1" fmla="*/ 1202285 h 2221456"/>
              <a:gd name="connsiteX2" fmla="*/ 957332 w 2332401"/>
              <a:gd name="connsiteY2" fmla="*/ 0 h 2221456"/>
              <a:gd name="connsiteX3" fmla="*/ 2332401 w 2332401"/>
              <a:gd name="connsiteY3" fmla="*/ 2211931 h 2221456"/>
              <a:gd name="connsiteX4" fmla="*/ 16072 w 2332401"/>
              <a:gd name="connsiteY4" fmla="*/ 2221456 h 2221456"/>
              <a:gd name="connsiteX0" fmla="*/ 16072 w 2351451"/>
              <a:gd name="connsiteY0" fmla="*/ 2221456 h 2230984"/>
              <a:gd name="connsiteX1" fmla="*/ 6548 w 2351451"/>
              <a:gd name="connsiteY1" fmla="*/ 1202285 h 2230984"/>
              <a:gd name="connsiteX2" fmla="*/ 957332 w 2351451"/>
              <a:gd name="connsiteY2" fmla="*/ 0 h 2230984"/>
              <a:gd name="connsiteX3" fmla="*/ 2351451 w 2351451"/>
              <a:gd name="connsiteY3" fmla="*/ 2230984 h 2230984"/>
              <a:gd name="connsiteX4" fmla="*/ 16072 w 2351451"/>
              <a:gd name="connsiteY4" fmla="*/ 2221456 h 2230984"/>
              <a:gd name="connsiteX0" fmla="*/ 16072 w 2505693"/>
              <a:gd name="connsiteY0" fmla="*/ 2221456 h 2230987"/>
              <a:gd name="connsiteX1" fmla="*/ 6548 w 2505693"/>
              <a:gd name="connsiteY1" fmla="*/ 1202285 h 2230987"/>
              <a:gd name="connsiteX2" fmla="*/ 957332 w 2505693"/>
              <a:gd name="connsiteY2" fmla="*/ 0 h 2230987"/>
              <a:gd name="connsiteX3" fmla="*/ 2505693 w 2505693"/>
              <a:gd name="connsiteY3" fmla="*/ 2230987 h 2230987"/>
              <a:gd name="connsiteX4" fmla="*/ 16072 w 2505693"/>
              <a:gd name="connsiteY4" fmla="*/ 2221456 h 2230987"/>
              <a:gd name="connsiteX0" fmla="*/ 16072 w 2679214"/>
              <a:gd name="connsiteY0" fmla="*/ 2221456 h 2221456"/>
              <a:gd name="connsiteX1" fmla="*/ 6548 w 2679214"/>
              <a:gd name="connsiteY1" fmla="*/ 1202285 h 2221456"/>
              <a:gd name="connsiteX2" fmla="*/ 957332 w 2679214"/>
              <a:gd name="connsiteY2" fmla="*/ 0 h 2221456"/>
              <a:gd name="connsiteX3" fmla="*/ 2679214 w 2679214"/>
              <a:gd name="connsiteY3" fmla="*/ 2197119 h 2221456"/>
              <a:gd name="connsiteX4" fmla="*/ 16072 w 2679214"/>
              <a:gd name="connsiteY4" fmla="*/ 2221456 h 2221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214" h="2221456">
                <a:moveTo>
                  <a:pt x="16072" y="2221456"/>
                </a:moveTo>
                <a:cubicBezTo>
                  <a:pt x="16071" y="1907134"/>
                  <a:pt x="-12502" y="1745213"/>
                  <a:pt x="6548" y="1202285"/>
                </a:cubicBezTo>
                <a:lnTo>
                  <a:pt x="957332" y="0"/>
                </a:lnTo>
                <a:lnTo>
                  <a:pt x="2679214" y="2197119"/>
                </a:lnTo>
                <a:lnTo>
                  <a:pt x="16072" y="222145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29" name="Group 28">
            <a:extLst>
              <a:ext uri="{FF2B5EF4-FFF2-40B4-BE49-F238E27FC236}">
                <a16:creationId xmlns:a16="http://schemas.microsoft.com/office/drawing/2014/main" id="{52EF404A-2FCA-4971-AFA5-9ED3D2A1C87E}"/>
              </a:ext>
            </a:extLst>
          </p:cNvPr>
          <p:cNvGrpSpPr/>
          <p:nvPr/>
        </p:nvGrpSpPr>
        <p:grpSpPr>
          <a:xfrm rot="20972658">
            <a:off x="10521000" y="-1785825"/>
            <a:ext cx="6448957" cy="3265234"/>
            <a:chOff x="9143460" y="-1736066"/>
            <a:chExt cx="6448957" cy="3265234"/>
          </a:xfrm>
        </p:grpSpPr>
        <p:sp>
          <p:nvSpPr>
            <p:cNvPr id="31" name="Parallelogram 2">
              <a:extLst>
                <a:ext uri="{FF2B5EF4-FFF2-40B4-BE49-F238E27FC236}">
                  <a16:creationId xmlns:a16="http://schemas.microsoft.com/office/drawing/2014/main" id="{8C817D0C-1264-46FA-AF78-4FDE6D9B4048}"/>
                </a:ext>
              </a:extLst>
            </p:cNvPr>
            <p:cNvSpPr/>
            <p:nvPr/>
          </p:nvSpPr>
          <p:spPr>
            <a:xfrm rot="19275324">
              <a:off x="9143460" y="346533"/>
              <a:ext cx="3731157" cy="1182635"/>
            </a:xfrm>
            <a:custGeom>
              <a:avLst/>
              <a:gdLst>
                <a:gd name="connsiteX0" fmla="*/ 0 w 3536302"/>
                <a:gd name="connsiteY0" fmla="*/ 1073020 h 1073020"/>
                <a:gd name="connsiteX1" fmla="*/ 268255 w 3536302"/>
                <a:gd name="connsiteY1" fmla="*/ 0 h 1073020"/>
                <a:gd name="connsiteX2" fmla="*/ 3536302 w 3536302"/>
                <a:gd name="connsiteY2" fmla="*/ 0 h 1073020"/>
                <a:gd name="connsiteX3" fmla="*/ 3268047 w 3536302"/>
                <a:gd name="connsiteY3" fmla="*/ 1073020 h 1073020"/>
                <a:gd name="connsiteX4" fmla="*/ 0 w 3536302"/>
                <a:gd name="connsiteY4" fmla="*/ 1073020 h 1073020"/>
                <a:gd name="connsiteX0" fmla="*/ 0 w 3268047"/>
                <a:gd name="connsiteY0" fmla="*/ 1075622 h 1075622"/>
                <a:gd name="connsiteX1" fmla="*/ 268255 w 3268047"/>
                <a:gd name="connsiteY1" fmla="*/ 2602 h 1075622"/>
                <a:gd name="connsiteX2" fmla="*/ 3005037 w 3268047"/>
                <a:gd name="connsiteY2" fmla="*/ 0 h 1075622"/>
                <a:gd name="connsiteX3" fmla="*/ 3268047 w 3268047"/>
                <a:gd name="connsiteY3" fmla="*/ 1075622 h 1075622"/>
                <a:gd name="connsiteX4" fmla="*/ 0 w 3268047"/>
                <a:gd name="connsiteY4" fmla="*/ 1075622 h 1075622"/>
                <a:gd name="connsiteX0" fmla="*/ 0 w 3268047"/>
                <a:gd name="connsiteY0" fmla="*/ 1073929 h 1073929"/>
                <a:gd name="connsiteX1" fmla="*/ 268255 w 3268047"/>
                <a:gd name="connsiteY1" fmla="*/ 909 h 1073929"/>
                <a:gd name="connsiteX2" fmla="*/ 2952222 w 3268047"/>
                <a:gd name="connsiteY2" fmla="*/ 0 h 1073929"/>
                <a:gd name="connsiteX3" fmla="*/ 3268047 w 3268047"/>
                <a:gd name="connsiteY3" fmla="*/ 1073929 h 1073929"/>
                <a:gd name="connsiteX4" fmla="*/ 0 w 3268047"/>
                <a:gd name="connsiteY4" fmla="*/ 1073929 h 1073929"/>
                <a:gd name="connsiteX0" fmla="*/ 0 w 3340540"/>
                <a:gd name="connsiteY0" fmla="*/ 1073929 h 1073929"/>
                <a:gd name="connsiteX1" fmla="*/ 268255 w 3340540"/>
                <a:gd name="connsiteY1" fmla="*/ 909 h 1073929"/>
                <a:gd name="connsiteX2" fmla="*/ 2952222 w 3340540"/>
                <a:gd name="connsiteY2" fmla="*/ 0 h 1073929"/>
                <a:gd name="connsiteX3" fmla="*/ 3340540 w 3340540"/>
                <a:gd name="connsiteY3" fmla="*/ 453430 h 1073929"/>
                <a:gd name="connsiteX4" fmla="*/ 3268047 w 3340540"/>
                <a:gd name="connsiteY4" fmla="*/ 1073929 h 1073929"/>
                <a:gd name="connsiteX5" fmla="*/ 0 w 3340540"/>
                <a:gd name="connsiteY5" fmla="*/ 1073929 h 1073929"/>
                <a:gd name="connsiteX0" fmla="*/ 0 w 3632913"/>
                <a:gd name="connsiteY0" fmla="*/ 1073929 h 1073929"/>
                <a:gd name="connsiteX1" fmla="*/ 268255 w 3632913"/>
                <a:gd name="connsiteY1" fmla="*/ 909 h 1073929"/>
                <a:gd name="connsiteX2" fmla="*/ 2952222 w 3632913"/>
                <a:gd name="connsiteY2" fmla="*/ 0 h 1073929"/>
                <a:gd name="connsiteX3" fmla="*/ 3632913 w 3632913"/>
                <a:gd name="connsiteY3" fmla="*/ 428598 h 1073929"/>
                <a:gd name="connsiteX4" fmla="*/ 3268047 w 3632913"/>
                <a:gd name="connsiteY4" fmla="*/ 1073929 h 1073929"/>
                <a:gd name="connsiteX5" fmla="*/ 0 w 3632913"/>
                <a:gd name="connsiteY5" fmla="*/ 1073929 h 1073929"/>
                <a:gd name="connsiteX0" fmla="*/ 0 w 3632913"/>
                <a:gd name="connsiteY0" fmla="*/ 1073929 h 1073929"/>
                <a:gd name="connsiteX1" fmla="*/ 268255 w 3632913"/>
                <a:gd name="connsiteY1" fmla="*/ 909 h 1073929"/>
                <a:gd name="connsiteX2" fmla="*/ 2952222 w 3632913"/>
                <a:gd name="connsiteY2" fmla="*/ 0 h 1073929"/>
                <a:gd name="connsiteX3" fmla="*/ 3632913 w 3632913"/>
                <a:gd name="connsiteY3" fmla="*/ 428598 h 1073929"/>
                <a:gd name="connsiteX4" fmla="*/ 3268047 w 3632913"/>
                <a:gd name="connsiteY4" fmla="*/ 1073929 h 1073929"/>
                <a:gd name="connsiteX5" fmla="*/ 0 w 3632913"/>
                <a:gd name="connsiteY5" fmla="*/ 1073929 h 1073929"/>
                <a:gd name="connsiteX0" fmla="*/ 0 w 3632913"/>
                <a:gd name="connsiteY0" fmla="*/ 1073929 h 1073929"/>
                <a:gd name="connsiteX1" fmla="*/ 268255 w 3632913"/>
                <a:gd name="connsiteY1" fmla="*/ 909 h 1073929"/>
                <a:gd name="connsiteX2" fmla="*/ 2952222 w 3632913"/>
                <a:gd name="connsiteY2" fmla="*/ 0 h 1073929"/>
                <a:gd name="connsiteX3" fmla="*/ 3632913 w 3632913"/>
                <a:gd name="connsiteY3" fmla="*/ 428598 h 1073929"/>
                <a:gd name="connsiteX4" fmla="*/ 3268047 w 3632913"/>
                <a:gd name="connsiteY4" fmla="*/ 1073929 h 1073929"/>
                <a:gd name="connsiteX5" fmla="*/ 0 w 3632913"/>
                <a:gd name="connsiteY5" fmla="*/ 1073929 h 1073929"/>
                <a:gd name="connsiteX0" fmla="*/ 0 w 3637805"/>
                <a:gd name="connsiteY0" fmla="*/ 1073929 h 1073929"/>
                <a:gd name="connsiteX1" fmla="*/ 268255 w 3637805"/>
                <a:gd name="connsiteY1" fmla="*/ 909 h 1073929"/>
                <a:gd name="connsiteX2" fmla="*/ 2952222 w 3637805"/>
                <a:gd name="connsiteY2" fmla="*/ 0 h 1073929"/>
                <a:gd name="connsiteX3" fmla="*/ 3637805 w 3637805"/>
                <a:gd name="connsiteY3" fmla="*/ 420425 h 1073929"/>
                <a:gd name="connsiteX4" fmla="*/ 3268047 w 3637805"/>
                <a:gd name="connsiteY4" fmla="*/ 1073929 h 1073929"/>
                <a:gd name="connsiteX5" fmla="*/ 0 w 3637805"/>
                <a:gd name="connsiteY5" fmla="*/ 1073929 h 1073929"/>
                <a:gd name="connsiteX0" fmla="*/ 0 w 3637805"/>
                <a:gd name="connsiteY0" fmla="*/ 1073929 h 1073950"/>
                <a:gd name="connsiteX1" fmla="*/ 268255 w 3637805"/>
                <a:gd name="connsiteY1" fmla="*/ 909 h 1073950"/>
                <a:gd name="connsiteX2" fmla="*/ 2952222 w 3637805"/>
                <a:gd name="connsiteY2" fmla="*/ 0 h 1073950"/>
                <a:gd name="connsiteX3" fmla="*/ 3637805 w 3637805"/>
                <a:gd name="connsiteY3" fmla="*/ 420425 h 1073950"/>
                <a:gd name="connsiteX4" fmla="*/ 3249534 w 3637805"/>
                <a:gd name="connsiteY4" fmla="*/ 1073950 h 1073950"/>
                <a:gd name="connsiteX5" fmla="*/ 0 w 3637805"/>
                <a:gd name="connsiteY5" fmla="*/ 1073929 h 1073950"/>
                <a:gd name="connsiteX0" fmla="*/ 1256276 w 4894081"/>
                <a:gd name="connsiteY0" fmla="*/ 1474787 h 1474808"/>
                <a:gd name="connsiteX1" fmla="*/ 0 w 4894081"/>
                <a:gd name="connsiteY1" fmla="*/ 0 h 1474808"/>
                <a:gd name="connsiteX2" fmla="*/ 4208498 w 4894081"/>
                <a:gd name="connsiteY2" fmla="*/ 400858 h 1474808"/>
                <a:gd name="connsiteX3" fmla="*/ 4894081 w 4894081"/>
                <a:gd name="connsiteY3" fmla="*/ 821283 h 1474808"/>
                <a:gd name="connsiteX4" fmla="*/ 4505810 w 4894081"/>
                <a:gd name="connsiteY4" fmla="*/ 1474808 h 1474808"/>
                <a:gd name="connsiteX5" fmla="*/ 1256276 w 4894081"/>
                <a:gd name="connsiteY5" fmla="*/ 1474787 h 1474808"/>
                <a:gd name="connsiteX0" fmla="*/ 0 w 5358303"/>
                <a:gd name="connsiteY0" fmla="*/ 1122246 h 1474808"/>
                <a:gd name="connsiteX1" fmla="*/ 464222 w 5358303"/>
                <a:gd name="connsiteY1" fmla="*/ 0 h 1474808"/>
                <a:gd name="connsiteX2" fmla="*/ 4672720 w 5358303"/>
                <a:gd name="connsiteY2" fmla="*/ 400858 h 1474808"/>
                <a:gd name="connsiteX3" fmla="*/ 5358303 w 5358303"/>
                <a:gd name="connsiteY3" fmla="*/ 821283 h 1474808"/>
                <a:gd name="connsiteX4" fmla="*/ 4970032 w 5358303"/>
                <a:gd name="connsiteY4" fmla="*/ 1474808 h 1474808"/>
                <a:gd name="connsiteX5" fmla="*/ 0 w 5358303"/>
                <a:gd name="connsiteY5" fmla="*/ 1122246 h 1474808"/>
                <a:gd name="connsiteX0" fmla="*/ 0 w 5358303"/>
                <a:gd name="connsiteY0" fmla="*/ 1115745 h 1468307"/>
                <a:gd name="connsiteX1" fmla="*/ 493633 w 5358303"/>
                <a:gd name="connsiteY1" fmla="*/ 0 h 1468307"/>
                <a:gd name="connsiteX2" fmla="*/ 4672720 w 5358303"/>
                <a:gd name="connsiteY2" fmla="*/ 394357 h 1468307"/>
                <a:gd name="connsiteX3" fmla="*/ 5358303 w 5358303"/>
                <a:gd name="connsiteY3" fmla="*/ 814782 h 1468307"/>
                <a:gd name="connsiteX4" fmla="*/ 4970032 w 5358303"/>
                <a:gd name="connsiteY4" fmla="*/ 1468307 h 1468307"/>
                <a:gd name="connsiteX5" fmla="*/ 0 w 5358303"/>
                <a:gd name="connsiteY5" fmla="*/ 1115745 h 1468307"/>
                <a:gd name="connsiteX0" fmla="*/ 0 w 5439972"/>
                <a:gd name="connsiteY0" fmla="*/ 1122371 h 1468307"/>
                <a:gd name="connsiteX1" fmla="*/ 575302 w 5439972"/>
                <a:gd name="connsiteY1" fmla="*/ 0 h 1468307"/>
                <a:gd name="connsiteX2" fmla="*/ 4754389 w 5439972"/>
                <a:gd name="connsiteY2" fmla="*/ 394357 h 1468307"/>
                <a:gd name="connsiteX3" fmla="*/ 5439972 w 5439972"/>
                <a:gd name="connsiteY3" fmla="*/ 814782 h 1468307"/>
                <a:gd name="connsiteX4" fmla="*/ 5051701 w 5439972"/>
                <a:gd name="connsiteY4" fmla="*/ 1468307 h 1468307"/>
                <a:gd name="connsiteX5" fmla="*/ 0 w 5439972"/>
                <a:gd name="connsiteY5" fmla="*/ 1122371 h 1468307"/>
                <a:gd name="connsiteX0" fmla="*/ 0 w 5439972"/>
                <a:gd name="connsiteY0" fmla="*/ 975254 h 1321190"/>
                <a:gd name="connsiteX1" fmla="*/ 487257 w 5439972"/>
                <a:gd name="connsiteY1" fmla="*/ 0 h 1321190"/>
                <a:gd name="connsiteX2" fmla="*/ 4754389 w 5439972"/>
                <a:gd name="connsiteY2" fmla="*/ 247240 h 1321190"/>
                <a:gd name="connsiteX3" fmla="*/ 5439972 w 5439972"/>
                <a:gd name="connsiteY3" fmla="*/ 667665 h 1321190"/>
                <a:gd name="connsiteX4" fmla="*/ 5051701 w 5439972"/>
                <a:gd name="connsiteY4" fmla="*/ 1321190 h 1321190"/>
                <a:gd name="connsiteX5" fmla="*/ 0 w 5439972"/>
                <a:gd name="connsiteY5" fmla="*/ 975254 h 1321190"/>
                <a:gd name="connsiteX0" fmla="*/ 0 w 5472540"/>
                <a:gd name="connsiteY0" fmla="*/ 1066768 h 1321190"/>
                <a:gd name="connsiteX1" fmla="*/ 519825 w 5472540"/>
                <a:gd name="connsiteY1" fmla="*/ 0 h 1321190"/>
                <a:gd name="connsiteX2" fmla="*/ 4786957 w 5472540"/>
                <a:gd name="connsiteY2" fmla="*/ 247240 h 1321190"/>
                <a:gd name="connsiteX3" fmla="*/ 5472540 w 5472540"/>
                <a:gd name="connsiteY3" fmla="*/ 667665 h 1321190"/>
                <a:gd name="connsiteX4" fmla="*/ 5084269 w 5472540"/>
                <a:gd name="connsiteY4" fmla="*/ 1321190 h 1321190"/>
                <a:gd name="connsiteX5" fmla="*/ 0 w 5472540"/>
                <a:gd name="connsiteY5" fmla="*/ 1066768 h 1321190"/>
                <a:gd name="connsiteX0" fmla="*/ 0 w 5234035"/>
                <a:gd name="connsiteY0" fmla="*/ 1076302 h 1321190"/>
                <a:gd name="connsiteX1" fmla="*/ 281320 w 5234035"/>
                <a:gd name="connsiteY1" fmla="*/ 0 h 1321190"/>
                <a:gd name="connsiteX2" fmla="*/ 4548452 w 5234035"/>
                <a:gd name="connsiteY2" fmla="*/ 247240 h 1321190"/>
                <a:gd name="connsiteX3" fmla="*/ 5234035 w 5234035"/>
                <a:gd name="connsiteY3" fmla="*/ 667665 h 1321190"/>
                <a:gd name="connsiteX4" fmla="*/ 4845764 w 5234035"/>
                <a:gd name="connsiteY4" fmla="*/ 1321190 h 1321190"/>
                <a:gd name="connsiteX5" fmla="*/ 0 w 5234035"/>
                <a:gd name="connsiteY5" fmla="*/ 1076302 h 1321190"/>
                <a:gd name="connsiteX0" fmla="*/ 0 w 5234035"/>
                <a:gd name="connsiteY0" fmla="*/ 968441 h 1213329"/>
                <a:gd name="connsiteX1" fmla="*/ 238969 w 5234035"/>
                <a:gd name="connsiteY1" fmla="*/ 0 h 1213329"/>
                <a:gd name="connsiteX2" fmla="*/ 4548452 w 5234035"/>
                <a:gd name="connsiteY2" fmla="*/ 139379 h 1213329"/>
                <a:gd name="connsiteX3" fmla="*/ 5234035 w 5234035"/>
                <a:gd name="connsiteY3" fmla="*/ 559804 h 1213329"/>
                <a:gd name="connsiteX4" fmla="*/ 4845764 w 5234035"/>
                <a:gd name="connsiteY4" fmla="*/ 1213329 h 1213329"/>
                <a:gd name="connsiteX5" fmla="*/ 0 w 5234035"/>
                <a:gd name="connsiteY5" fmla="*/ 968441 h 1213329"/>
                <a:gd name="connsiteX0" fmla="*/ 0 w 5224958"/>
                <a:gd name="connsiteY0" fmla="*/ 968441 h 1213329"/>
                <a:gd name="connsiteX1" fmla="*/ 238969 w 5224958"/>
                <a:gd name="connsiteY1" fmla="*/ 0 h 1213329"/>
                <a:gd name="connsiteX2" fmla="*/ 4548452 w 5224958"/>
                <a:gd name="connsiteY2" fmla="*/ 139379 h 1213329"/>
                <a:gd name="connsiteX3" fmla="*/ 5224958 w 5224958"/>
                <a:gd name="connsiteY3" fmla="*/ 662433 h 1213329"/>
                <a:gd name="connsiteX4" fmla="*/ 4845764 w 5224958"/>
                <a:gd name="connsiteY4" fmla="*/ 1213329 h 1213329"/>
                <a:gd name="connsiteX5" fmla="*/ 0 w 5224958"/>
                <a:gd name="connsiteY5" fmla="*/ 968441 h 1213329"/>
                <a:gd name="connsiteX0" fmla="*/ 0 w 5230920"/>
                <a:gd name="connsiteY0" fmla="*/ 968441 h 1213329"/>
                <a:gd name="connsiteX1" fmla="*/ 238969 w 5230920"/>
                <a:gd name="connsiteY1" fmla="*/ 0 h 1213329"/>
                <a:gd name="connsiteX2" fmla="*/ 4548452 w 5230920"/>
                <a:gd name="connsiteY2" fmla="*/ 139379 h 1213329"/>
                <a:gd name="connsiteX3" fmla="*/ 5230920 w 5230920"/>
                <a:gd name="connsiteY3" fmla="*/ 655004 h 1213329"/>
                <a:gd name="connsiteX4" fmla="*/ 4845764 w 5230920"/>
                <a:gd name="connsiteY4" fmla="*/ 1213329 h 1213329"/>
                <a:gd name="connsiteX5" fmla="*/ 0 w 5230920"/>
                <a:gd name="connsiteY5" fmla="*/ 968441 h 1213329"/>
                <a:gd name="connsiteX0" fmla="*/ 0 w 5230920"/>
                <a:gd name="connsiteY0" fmla="*/ 968441 h 1213329"/>
                <a:gd name="connsiteX1" fmla="*/ 238969 w 5230920"/>
                <a:gd name="connsiteY1" fmla="*/ 0 h 1213329"/>
                <a:gd name="connsiteX2" fmla="*/ 4610910 w 5230920"/>
                <a:gd name="connsiteY2" fmla="*/ 152859 h 1213329"/>
                <a:gd name="connsiteX3" fmla="*/ 5230920 w 5230920"/>
                <a:gd name="connsiteY3" fmla="*/ 655004 h 1213329"/>
                <a:gd name="connsiteX4" fmla="*/ 4845764 w 5230920"/>
                <a:gd name="connsiteY4" fmla="*/ 1213329 h 1213329"/>
                <a:gd name="connsiteX5" fmla="*/ 0 w 5230920"/>
                <a:gd name="connsiteY5" fmla="*/ 968441 h 1213329"/>
                <a:gd name="connsiteX0" fmla="*/ 0 w 5230920"/>
                <a:gd name="connsiteY0" fmla="*/ 968441 h 1204342"/>
                <a:gd name="connsiteX1" fmla="*/ 238969 w 5230920"/>
                <a:gd name="connsiteY1" fmla="*/ 0 h 1204342"/>
                <a:gd name="connsiteX2" fmla="*/ 4610910 w 5230920"/>
                <a:gd name="connsiteY2" fmla="*/ 152859 h 1204342"/>
                <a:gd name="connsiteX3" fmla="*/ 5230920 w 5230920"/>
                <a:gd name="connsiteY3" fmla="*/ 655004 h 1204342"/>
                <a:gd name="connsiteX4" fmla="*/ 4804126 w 5230920"/>
                <a:gd name="connsiteY4" fmla="*/ 1204342 h 1204342"/>
                <a:gd name="connsiteX5" fmla="*/ 0 w 5230920"/>
                <a:gd name="connsiteY5" fmla="*/ 968441 h 1204342"/>
                <a:gd name="connsiteX0" fmla="*/ 0 w 5237370"/>
                <a:gd name="connsiteY0" fmla="*/ 968441 h 1204342"/>
                <a:gd name="connsiteX1" fmla="*/ 238969 w 5237370"/>
                <a:gd name="connsiteY1" fmla="*/ 0 h 1204342"/>
                <a:gd name="connsiteX2" fmla="*/ 4610910 w 5237370"/>
                <a:gd name="connsiteY2" fmla="*/ 152859 h 1204342"/>
                <a:gd name="connsiteX3" fmla="*/ 5237370 w 5237370"/>
                <a:gd name="connsiteY3" fmla="*/ 652039 h 1204342"/>
                <a:gd name="connsiteX4" fmla="*/ 4804126 w 5237370"/>
                <a:gd name="connsiteY4" fmla="*/ 1204342 h 1204342"/>
                <a:gd name="connsiteX5" fmla="*/ 0 w 5237370"/>
                <a:gd name="connsiteY5" fmla="*/ 968441 h 1204342"/>
                <a:gd name="connsiteX0" fmla="*/ 0 w 5237370"/>
                <a:gd name="connsiteY0" fmla="*/ 968441 h 1204342"/>
                <a:gd name="connsiteX1" fmla="*/ 238969 w 5237370"/>
                <a:gd name="connsiteY1" fmla="*/ 0 h 1204342"/>
                <a:gd name="connsiteX2" fmla="*/ 4624789 w 5237370"/>
                <a:gd name="connsiteY2" fmla="*/ 155855 h 1204342"/>
                <a:gd name="connsiteX3" fmla="*/ 5237370 w 5237370"/>
                <a:gd name="connsiteY3" fmla="*/ 652039 h 1204342"/>
                <a:gd name="connsiteX4" fmla="*/ 4804126 w 5237370"/>
                <a:gd name="connsiteY4" fmla="*/ 1204342 h 1204342"/>
                <a:gd name="connsiteX5" fmla="*/ 0 w 5237370"/>
                <a:gd name="connsiteY5" fmla="*/ 968441 h 1204342"/>
                <a:gd name="connsiteX0" fmla="*/ 0 w 5237370"/>
                <a:gd name="connsiteY0" fmla="*/ 968441 h 1198381"/>
                <a:gd name="connsiteX1" fmla="*/ 238969 w 5237370"/>
                <a:gd name="connsiteY1" fmla="*/ 0 h 1198381"/>
                <a:gd name="connsiteX2" fmla="*/ 4624789 w 5237370"/>
                <a:gd name="connsiteY2" fmla="*/ 155855 h 1198381"/>
                <a:gd name="connsiteX3" fmla="*/ 5237370 w 5237370"/>
                <a:gd name="connsiteY3" fmla="*/ 652039 h 1198381"/>
                <a:gd name="connsiteX4" fmla="*/ 4796697 w 5237370"/>
                <a:gd name="connsiteY4" fmla="*/ 1198381 h 1198381"/>
                <a:gd name="connsiteX5" fmla="*/ 0 w 5237370"/>
                <a:gd name="connsiteY5" fmla="*/ 968441 h 1198381"/>
                <a:gd name="connsiteX0" fmla="*/ 0 w 5237370"/>
                <a:gd name="connsiteY0" fmla="*/ 935994 h 1165934"/>
                <a:gd name="connsiteX1" fmla="*/ 1055589 w 5237370"/>
                <a:gd name="connsiteY1" fmla="*/ 0 h 1165934"/>
                <a:gd name="connsiteX2" fmla="*/ 4624789 w 5237370"/>
                <a:gd name="connsiteY2" fmla="*/ 123408 h 1165934"/>
                <a:gd name="connsiteX3" fmla="*/ 5237370 w 5237370"/>
                <a:gd name="connsiteY3" fmla="*/ 619592 h 1165934"/>
                <a:gd name="connsiteX4" fmla="*/ 4796697 w 5237370"/>
                <a:gd name="connsiteY4" fmla="*/ 1165934 h 1165934"/>
                <a:gd name="connsiteX5" fmla="*/ 0 w 5237370"/>
                <a:gd name="connsiteY5" fmla="*/ 935994 h 1165934"/>
                <a:gd name="connsiteX0" fmla="*/ 0 w 4460920"/>
                <a:gd name="connsiteY0" fmla="*/ 972845 h 1165934"/>
                <a:gd name="connsiteX1" fmla="*/ 279139 w 4460920"/>
                <a:gd name="connsiteY1" fmla="*/ 0 h 1165934"/>
                <a:gd name="connsiteX2" fmla="*/ 3848339 w 4460920"/>
                <a:gd name="connsiteY2" fmla="*/ 123408 h 1165934"/>
                <a:gd name="connsiteX3" fmla="*/ 4460920 w 4460920"/>
                <a:gd name="connsiteY3" fmla="*/ 619592 h 1165934"/>
                <a:gd name="connsiteX4" fmla="*/ 4020247 w 4460920"/>
                <a:gd name="connsiteY4" fmla="*/ 1165934 h 1165934"/>
                <a:gd name="connsiteX5" fmla="*/ 0 w 4460920"/>
                <a:gd name="connsiteY5" fmla="*/ 972845 h 1165934"/>
                <a:gd name="connsiteX0" fmla="*/ 0 w 4460920"/>
                <a:gd name="connsiteY0" fmla="*/ 966161 h 1159250"/>
                <a:gd name="connsiteX1" fmla="*/ 774486 w 4460920"/>
                <a:gd name="connsiteY1" fmla="*/ 0 h 1159250"/>
                <a:gd name="connsiteX2" fmla="*/ 3848339 w 4460920"/>
                <a:gd name="connsiteY2" fmla="*/ 116724 h 1159250"/>
                <a:gd name="connsiteX3" fmla="*/ 4460920 w 4460920"/>
                <a:gd name="connsiteY3" fmla="*/ 612908 h 1159250"/>
                <a:gd name="connsiteX4" fmla="*/ 4020247 w 4460920"/>
                <a:gd name="connsiteY4" fmla="*/ 1159250 h 1159250"/>
                <a:gd name="connsiteX5" fmla="*/ 0 w 4460920"/>
                <a:gd name="connsiteY5" fmla="*/ 966161 h 1159250"/>
                <a:gd name="connsiteX0" fmla="*/ 0 w 4086085"/>
                <a:gd name="connsiteY0" fmla="*/ 986054 h 1159250"/>
                <a:gd name="connsiteX1" fmla="*/ 399651 w 4086085"/>
                <a:gd name="connsiteY1" fmla="*/ 0 h 1159250"/>
                <a:gd name="connsiteX2" fmla="*/ 3473504 w 4086085"/>
                <a:gd name="connsiteY2" fmla="*/ 116724 h 1159250"/>
                <a:gd name="connsiteX3" fmla="*/ 4086085 w 4086085"/>
                <a:gd name="connsiteY3" fmla="*/ 612908 h 1159250"/>
                <a:gd name="connsiteX4" fmla="*/ 3645412 w 4086085"/>
                <a:gd name="connsiteY4" fmla="*/ 1159250 h 1159250"/>
                <a:gd name="connsiteX5" fmla="*/ 0 w 4086085"/>
                <a:gd name="connsiteY5" fmla="*/ 986054 h 1159250"/>
                <a:gd name="connsiteX0" fmla="*/ 0 w 4086085"/>
                <a:gd name="connsiteY0" fmla="*/ 964693 h 1137889"/>
                <a:gd name="connsiteX1" fmla="*/ 761096 w 4086085"/>
                <a:gd name="connsiteY1" fmla="*/ 0 h 1137889"/>
                <a:gd name="connsiteX2" fmla="*/ 3473504 w 4086085"/>
                <a:gd name="connsiteY2" fmla="*/ 95363 h 1137889"/>
                <a:gd name="connsiteX3" fmla="*/ 4086085 w 4086085"/>
                <a:gd name="connsiteY3" fmla="*/ 591547 h 1137889"/>
                <a:gd name="connsiteX4" fmla="*/ 3645412 w 4086085"/>
                <a:gd name="connsiteY4" fmla="*/ 1137889 h 1137889"/>
                <a:gd name="connsiteX5" fmla="*/ 0 w 4086085"/>
                <a:gd name="connsiteY5" fmla="*/ 964693 h 1137889"/>
                <a:gd name="connsiteX0" fmla="*/ 0 w 3575881"/>
                <a:gd name="connsiteY0" fmla="*/ 983299 h 1137889"/>
                <a:gd name="connsiteX1" fmla="*/ 250892 w 3575881"/>
                <a:gd name="connsiteY1" fmla="*/ 0 h 1137889"/>
                <a:gd name="connsiteX2" fmla="*/ 2963300 w 3575881"/>
                <a:gd name="connsiteY2" fmla="*/ 95363 h 1137889"/>
                <a:gd name="connsiteX3" fmla="*/ 3575881 w 3575881"/>
                <a:gd name="connsiteY3" fmla="*/ 591547 h 1137889"/>
                <a:gd name="connsiteX4" fmla="*/ 3135208 w 3575881"/>
                <a:gd name="connsiteY4" fmla="*/ 1137889 h 1137889"/>
                <a:gd name="connsiteX5" fmla="*/ 0 w 3575881"/>
                <a:gd name="connsiteY5" fmla="*/ 983299 h 1137889"/>
                <a:gd name="connsiteX0" fmla="*/ 0 w 3575881"/>
                <a:gd name="connsiteY0" fmla="*/ 986144 h 1140734"/>
                <a:gd name="connsiteX1" fmla="*/ 338662 w 3575881"/>
                <a:gd name="connsiteY1" fmla="*/ 0 h 1140734"/>
                <a:gd name="connsiteX2" fmla="*/ 2963300 w 3575881"/>
                <a:gd name="connsiteY2" fmla="*/ 98208 h 1140734"/>
                <a:gd name="connsiteX3" fmla="*/ 3575881 w 3575881"/>
                <a:gd name="connsiteY3" fmla="*/ 594392 h 1140734"/>
                <a:gd name="connsiteX4" fmla="*/ 3135208 w 3575881"/>
                <a:gd name="connsiteY4" fmla="*/ 1140734 h 1140734"/>
                <a:gd name="connsiteX5" fmla="*/ 0 w 3575881"/>
                <a:gd name="connsiteY5" fmla="*/ 986144 h 1140734"/>
                <a:gd name="connsiteX0" fmla="*/ 0 w 3575881"/>
                <a:gd name="connsiteY0" fmla="*/ 983028 h 1137618"/>
                <a:gd name="connsiteX1" fmla="*/ 433861 w 3575881"/>
                <a:gd name="connsiteY1" fmla="*/ 0 h 1137618"/>
                <a:gd name="connsiteX2" fmla="*/ 2963300 w 3575881"/>
                <a:gd name="connsiteY2" fmla="*/ 95092 h 1137618"/>
                <a:gd name="connsiteX3" fmla="*/ 3575881 w 3575881"/>
                <a:gd name="connsiteY3" fmla="*/ 591276 h 1137618"/>
                <a:gd name="connsiteX4" fmla="*/ 3135208 w 3575881"/>
                <a:gd name="connsiteY4" fmla="*/ 1137618 h 1137618"/>
                <a:gd name="connsiteX5" fmla="*/ 0 w 3575881"/>
                <a:gd name="connsiteY5" fmla="*/ 983028 h 1137618"/>
                <a:gd name="connsiteX0" fmla="*/ 0 w 3526814"/>
                <a:gd name="connsiteY0" fmla="*/ 997976 h 1137618"/>
                <a:gd name="connsiteX1" fmla="*/ 384794 w 3526814"/>
                <a:gd name="connsiteY1" fmla="*/ 0 h 1137618"/>
                <a:gd name="connsiteX2" fmla="*/ 2914233 w 3526814"/>
                <a:gd name="connsiteY2" fmla="*/ 95092 h 1137618"/>
                <a:gd name="connsiteX3" fmla="*/ 3526814 w 3526814"/>
                <a:gd name="connsiteY3" fmla="*/ 591276 h 1137618"/>
                <a:gd name="connsiteX4" fmla="*/ 3086141 w 3526814"/>
                <a:gd name="connsiteY4" fmla="*/ 1137618 h 1137618"/>
                <a:gd name="connsiteX5" fmla="*/ 0 w 3526814"/>
                <a:gd name="connsiteY5" fmla="*/ 997976 h 1137618"/>
                <a:gd name="connsiteX0" fmla="*/ 0 w 3526814"/>
                <a:gd name="connsiteY0" fmla="*/ 990186 h 1129828"/>
                <a:gd name="connsiteX1" fmla="*/ 622792 w 3526814"/>
                <a:gd name="connsiteY1" fmla="*/ 0 h 1129828"/>
                <a:gd name="connsiteX2" fmla="*/ 2914233 w 3526814"/>
                <a:gd name="connsiteY2" fmla="*/ 87302 h 1129828"/>
                <a:gd name="connsiteX3" fmla="*/ 3526814 w 3526814"/>
                <a:gd name="connsiteY3" fmla="*/ 583486 h 1129828"/>
                <a:gd name="connsiteX4" fmla="*/ 3086141 w 3526814"/>
                <a:gd name="connsiteY4" fmla="*/ 1129828 h 1129828"/>
                <a:gd name="connsiteX5" fmla="*/ 0 w 3526814"/>
                <a:gd name="connsiteY5" fmla="*/ 990186 h 1129828"/>
                <a:gd name="connsiteX0" fmla="*/ 0 w 3302207"/>
                <a:gd name="connsiteY0" fmla="*/ 999443 h 1129828"/>
                <a:gd name="connsiteX1" fmla="*/ 398185 w 3302207"/>
                <a:gd name="connsiteY1" fmla="*/ 0 h 1129828"/>
                <a:gd name="connsiteX2" fmla="*/ 2689626 w 3302207"/>
                <a:gd name="connsiteY2" fmla="*/ 87302 h 1129828"/>
                <a:gd name="connsiteX3" fmla="*/ 3302207 w 3302207"/>
                <a:gd name="connsiteY3" fmla="*/ 583486 h 1129828"/>
                <a:gd name="connsiteX4" fmla="*/ 2861534 w 3302207"/>
                <a:gd name="connsiteY4" fmla="*/ 1129828 h 1129828"/>
                <a:gd name="connsiteX5" fmla="*/ 0 w 3302207"/>
                <a:gd name="connsiteY5" fmla="*/ 999443 h 1129828"/>
                <a:gd name="connsiteX0" fmla="*/ 73836 w 3376043"/>
                <a:gd name="connsiteY0" fmla="*/ 1019975 h 1150360"/>
                <a:gd name="connsiteX1" fmla="*/ 0 w 3376043"/>
                <a:gd name="connsiteY1" fmla="*/ 0 h 1150360"/>
                <a:gd name="connsiteX2" fmla="*/ 2763462 w 3376043"/>
                <a:gd name="connsiteY2" fmla="*/ 107834 h 1150360"/>
                <a:gd name="connsiteX3" fmla="*/ 3376043 w 3376043"/>
                <a:gd name="connsiteY3" fmla="*/ 604018 h 1150360"/>
                <a:gd name="connsiteX4" fmla="*/ 2935370 w 3376043"/>
                <a:gd name="connsiteY4" fmla="*/ 1150360 h 1150360"/>
                <a:gd name="connsiteX5" fmla="*/ 73836 w 3376043"/>
                <a:gd name="connsiteY5" fmla="*/ 1019975 h 1150360"/>
                <a:gd name="connsiteX0" fmla="*/ 73836 w 3376043"/>
                <a:gd name="connsiteY0" fmla="*/ 1019975 h 1150360"/>
                <a:gd name="connsiteX1" fmla="*/ 0 w 3376043"/>
                <a:gd name="connsiteY1" fmla="*/ 0 h 1150360"/>
                <a:gd name="connsiteX2" fmla="*/ 3096688 w 3376043"/>
                <a:gd name="connsiteY2" fmla="*/ 98409 h 1150360"/>
                <a:gd name="connsiteX3" fmla="*/ 3376043 w 3376043"/>
                <a:gd name="connsiteY3" fmla="*/ 604018 h 1150360"/>
                <a:gd name="connsiteX4" fmla="*/ 2935370 w 3376043"/>
                <a:gd name="connsiteY4" fmla="*/ 1150360 h 1150360"/>
                <a:gd name="connsiteX5" fmla="*/ 73836 w 3376043"/>
                <a:gd name="connsiteY5" fmla="*/ 1019975 h 1150360"/>
                <a:gd name="connsiteX0" fmla="*/ 73836 w 3376043"/>
                <a:gd name="connsiteY0" fmla="*/ 1019975 h 1182635"/>
                <a:gd name="connsiteX1" fmla="*/ 0 w 3376043"/>
                <a:gd name="connsiteY1" fmla="*/ 0 h 1182635"/>
                <a:gd name="connsiteX2" fmla="*/ 3096688 w 3376043"/>
                <a:gd name="connsiteY2" fmla="*/ 98409 h 1182635"/>
                <a:gd name="connsiteX3" fmla="*/ 3376043 w 3376043"/>
                <a:gd name="connsiteY3" fmla="*/ 604018 h 1182635"/>
                <a:gd name="connsiteX4" fmla="*/ 3300269 w 3376043"/>
                <a:gd name="connsiteY4" fmla="*/ 1182635 h 1182635"/>
                <a:gd name="connsiteX5" fmla="*/ 73836 w 3376043"/>
                <a:gd name="connsiteY5" fmla="*/ 1019975 h 1182635"/>
                <a:gd name="connsiteX0" fmla="*/ 73836 w 3731157"/>
                <a:gd name="connsiteY0" fmla="*/ 1019975 h 1182635"/>
                <a:gd name="connsiteX1" fmla="*/ 0 w 3731157"/>
                <a:gd name="connsiteY1" fmla="*/ 0 h 1182635"/>
                <a:gd name="connsiteX2" fmla="*/ 3096688 w 3731157"/>
                <a:gd name="connsiteY2" fmla="*/ 98409 h 1182635"/>
                <a:gd name="connsiteX3" fmla="*/ 3731157 w 3731157"/>
                <a:gd name="connsiteY3" fmla="*/ 547025 h 1182635"/>
                <a:gd name="connsiteX4" fmla="*/ 3300269 w 3731157"/>
                <a:gd name="connsiteY4" fmla="*/ 1182635 h 1182635"/>
                <a:gd name="connsiteX5" fmla="*/ 73836 w 3731157"/>
                <a:gd name="connsiteY5" fmla="*/ 1019975 h 118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1157" h="1182635">
                  <a:moveTo>
                    <a:pt x="73836" y="1019975"/>
                  </a:moveTo>
                  <a:lnTo>
                    <a:pt x="0" y="0"/>
                  </a:lnTo>
                  <a:lnTo>
                    <a:pt x="3096688" y="98409"/>
                  </a:lnTo>
                  <a:lnTo>
                    <a:pt x="3731157" y="547025"/>
                  </a:lnTo>
                  <a:lnTo>
                    <a:pt x="3300269" y="1182635"/>
                  </a:lnTo>
                  <a:lnTo>
                    <a:pt x="73836" y="101997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baseline="-25000" dirty="0"/>
            </a:p>
          </p:txBody>
        </p:sp>
        <p:sp>
          <p:nvSpPr>
            <p:cNvPr id="33" name="Parallelogram 2">
              <a:extLst>
                <a:ext uri="{FF2B5EF4-FFF2-40B4-BE49-F238E27FC236}">
                  <a16:creationId xmlns:a16="http://schemas.microsoft.com/office/drawing/2014/main" id="{D8DAA9C8-7225-4C84-A4FC-0045466748C2}"/>
                </a:ext>
              </a:extLst>
            </p:cNvPr>
            <p:cNvSpPr/>
            <p:nvPr/>
          </p:nvSpPr>
          <p:spPr>
            <a:xfrm rot="19275324">
              <a:off x="11861260" y="-1736066"/>
              <a:ext cx="3731157" cy="1182635"/>
            </a:xfrm>
            <a:custGeom>
              <a:avLst/>
              <a:gdLst>
                <a:gd name="connsiteX0" fmla="*/ 0 w 3536302"/>
                <a:gd name="connsiteY0" fmla="*/ 1073020 h 1073020"/>
                <a:gd name="connsiteX1" fmla="*/ 268255 w 3536302"/>
                <a:gd name="connsiteY1" fmla="*/ 0 h 1073020"/>
                <a:gd name="connsiteX2" fmla="*/ 3536302 w 3536302"/>
                <a:gd name="connsiteY2" fmla="*/ 0 h 1073020"/>
                <a:gd name="connsiteX3" fmla="*/ 3268047 w 3536302"/>
                <a:gd name="connsiteY3" fmla="*/ 1073020 h 1073020"/>
                <a:gd name="connsiteX4" fmla="*/ 0 w 3536302"/>
                <a:gd name="connsiteY4" fmla="*/ 1073020 h 1073020"/>
                <a:gd name="connsiteX0" fmla="*/ 0 w 3268047"/>
                <a:gd name="connsiteY0" fmla="*/ 1075622 h 1075622"/>
                <a:gd name="connsiteX1" fmla="*/ 268255 w 3268047"/>
                <a:gd name="connsiteY1" fmla="*/ 2602 h 1075622"/>
                <a:gd name="connsiteX2" fmla="*/ 3005037 w 3268047"/>
                <a:gd name="connsiteY2" fmla="*/ 0 h 1075622"/>
                <a:gd name="connsiteX3" fmla="*/ 3268047 w 3268047"/>
                <a:gd name="connsiteY3" fmla="*/ 1075622 h 1075622"/>
                <a:gd name="connsiteX4" fmla="*/ 0 w 3268047"/>
                <a:gd name="connsiteY4" fmla="*/ 1075622 h 1075622"/>
                <a:gd name="connsiteX0" fmla="*/ 0 w 3268047"/>
                <a:gd name="connsiteY0" fmla="*/ 1073929 h 1073929"/>
                <a:gd name="connsiteX1" fmla="*/ 268255 w 3268047"/>
                <a:gd name="connsiteY1" fmla="*/ 909 h 1073929"/>
                <a:gd name="connsiteX2" fmla="*/ 2952222 w 3268047"/>
                <a:gd name="connsiteY2" fmla="*/ 0 h 1073929"/>
                <a:gd name="connsiteX3" fmla="*/ 3268047 w 3268047"/>
                <a:gd name="connsiteY3" fmla="*/ 1073929 h 1073929"/>
                <a:gd name="connsiteX4" fmla="*/ 0 w 3268047"/>
                <a:gd name="connsiteY4" fmla="*/ 1073929 h 1073929"/>
                <a:gd name="connsiteX0" fmla="*/ 0 w 3340540"/>
                <a:gd name="connsiteY0" fmla="*/ 1073929 h 1073929"/>
                <a:gd name="connsiteX1" fmla="*/ 268255 w 3340540"/>
                <a:gd name="connsiteY1" fmla="*/ 909 h 1073929"/>
                <a:gd name="connsiteX2" fmla="*/ 2952222 w 3340540"/>
                <a:gd name="connsiteY2" fmla="*/ 0 h 1073929"/>
                <a:gd name="connsiteX3" fmla="*/ 3340540 w 3340540"/>
                <a:gd name="connsiteY3" fmla="*/ 453430 h 1073929"/>
                <a:gd name="connsiteX4" fmla="*/ 3268047 w 3340540"/>
                <a:gd name="connsiteY4" fmla="*/ 1073929 h 1073929"/>
                <a:gd name="connsiteX5" fmla="*/ 0 w 3340540"/>
                <a:gd name="connsiteY5" fmla="*/ 1073929 h 1073929"/>
                <a:gd name="connsiteX0" fmla="*/ 0 w 3632913"/>
                <a:gd name="connsiteY0" fmla="*/ 1073929 h 1073929"/>
                <a:gd name="connsiteX1" fmla="*/ 268255 w 3632913"/>
                <a:gd name="connsiteY1" fmla="*/ 909 h 1073929"/>
                <a:gd name="connsiteX2" fmla="*/ 2952222 w 3632913"/>
                <a:gd name="connsiteY2" fmla="*/ 0 h 1073929"/>
                <a:gd name="connsiteX3" fmla="*/ 3632913 w 3632913"/>
                <a:gd name="connsiteY3" fmla="*/ 428598 h 1073929"/>
                <a:gd name="connsiteX4" fmla="*/ 3268047 w 3632913"/>
                <a:gd name="connsiteY4" fmla="*/ 1073929 h 1073929"/>
                <a:gd name="connsiteX5" fmla="*/ 0 w 3632913"/>
                <a:gd name="connsiteY5" fmla="*/ 1073929 h 1073929"/>
                <a:gd name="connsiteX0" fmla="*/ 0 w 3632913"/>
                <a:gd name="connsiteY0" fmla="*/ 1073929 h 1073929"/>
                <a:gd name="connsiteX1" fmla="*/ 268255 w 3632913"/>
                <a:gd name="connsiteY1" fmla="*/ 909 h 1073929"/>
                <a:gd name="connsiteX2" fmla="*/ 2952222 w 3632913"/>
                <a:gd name="connsiteY2" fmla="*/ 0 h 1073929"/>
                <a:gd name="connsiteX3" fmla="*/ 3632913 w 3632913"/>
                <a:gd name="connsiteY3" fmla="*/ 428598 h 1073929"/>
                <a:gd name="connsiteX4" fmla="*/ 3268047 w 3632913"/>
                <a:gd name="connsiteY4" fmla="*/ 1073929 h 1073929"/>
                <a:gd name="connsiteX5" fmla="*/ 0 w 3632913"/>
                <a:gd name="connsiteY5" fmla="*/ 1073929 h 1073929"/>
                <a:gd name="connsiteX0" fmla="*/ 0 w 3632913"/>
                <a:gd name="connsiteY0" fmla="*/ 1073929 h 1073929"/>
                <a:gd name="connsiteX1" fmla="*/ 268255 w 3632913"/>
                <a:gd name="connsiteY1" fmla="*/ 909 h 1073929"/>
                <a:gd name="connsiteX2" fmla="*/ 2952222 w 3632913"/>
                <a:gd name="connsiteY2" fmla="*/ 0 h 1073929"/>
                <a:gd name="connsiteX3" fmla="*/ 3632913 w 3632913"/>
                <a:gd name="connsiteY3" fmla="*/ 428598 h 1073929"/>
                <a:gd name="connsiteX4" fmla="*/ 3268047 w 3632913"/>
                <a:gd name="connsiteY4" fmla="*/ 1073929 h 1073929"/>
                <a:gd name="connsiteX5" fmla="*/ 0 w 3632913"/>
                <a:gd name="connsiteY5" fmla="*/ 1073929 h 1073929"/>
                <a:gd name="connsiteX0" fmla="*/ 0 w 3637805"/>
                <a:gd name="connsiteY0" fmla="*/ 1073929 h 1073929"/>
                <a:gd name="connsiteX1" fmla="*/ 268255 w 3637805"/>
                <a:gd name="connsiteY1" fmla="*/ 909 h 1073929"/>
                <a:gd name="connsiteX2" fmla="*/ 2952222 w 3637805"/>
                <a:gd name="connsiteY2" fmla="*/ 0 h 1073929"/>
                <a:gd name="connsiteX3" fmla="*/ 3637805 w 3637805"/>
                <a:gd name="connsiteY3" fmla="*/ 420425 h 1073929"/>
                <a:gd name="connsiteX4" fmla="*/ 3268047 w 3637805"/>
                <a:gd name="connsiteY4" fmla="*/ 1073929 h 1073929"/>
                <a:gd name="connsiteX5" fmla="*/ 0 w 3637805"/>
                <a:gd name="connsiteY5" fmla="*/ 1073929 h 1073929"/>
                <a:gd name="connsiteX0" fmla="*/ 0 w 3637805"/>
                <a:gd name="connsiteY0" fmla="*/ 1073929 h 1073950"/>
                <a:gd name="connsiteX1" fmla="*/ 268255 w 3637805"/>
                <a:gd name="connsiteY1" fmla="*/ 909 h 1073950"/>
                <a:gd name="connsiteX2" fmla="*/ 2952222 w 3637805"/>
                <a:gd name="connsiteY2" fmla="*/ 0 h 1073950"/>
                <a:gd name="connsiteX3" fmla="*/ 3637805 w 3637805"/>
                <a:gd name="connsiteY3" fmla="*/ 420425 h 1073950"/>
                <a:gd name="connsiteX4" fmla="*/ 3249534 w 3637805"/>
                <a:gd name="connsiteY4" fmla="*/ 1073950 h 1073950"/>
                <a:gd name="connsiteX5" fmla="*/ 0 w 3637805"/>
                <a:gd name="connsiteY5" fmla="*/ 1073929 h 1073950"/>
                <a:gd name="connsiteX0" fmla="*/ 1256276 w 4894081"/>
                <a:gd name="connsiteY0" fmla="*/ 1474787 h 1474808"/>
                <a:gd name="connsiteX1" fmla="*/ 0 w 4894081"/>
                <a:gd name="connsiteY1" fmla="*/ 0 h 1474808"/>
                <a:gd name="connsiteX2" fmla="*/ 4208498 w 4894081"/>
                <a:gd name="connsiteY2" fmla="*/ 400858 h 1474808"/>
                <a:gd name="connsiteX3" fmla="*/ 4894081 w 4894081"/>
                <a:gd name="connsiteY3" fmla="*/ 821283 h 1474808"/>
                <a:gd name="connsiteX4" fmla="*/ 4505810 w 4894081"/>
                <a:gd name="connsiteY4" fmla="*/ 1474808 h 1474808"/>
                <a:gd name="connsiteX5" fmla="*/ 1256276 w 4894081"/>
                <a:gd name="connsiteY5" fmla="*/ 1474787 h 1474808"/>
                <a:gd name="connsiteX0" fmla="*/ 0 w 5358303"/>
                <a:gd name="connsiteY0" fmla="*/ 1122246 h 1474808"/>
                <a:gd name="connsiteX1" fmla="*/ 464222 w 5358303"/>
                <a:gd name="connsiteY1" fmla="*/ 0 h 1474808"/>
                <a:gd name="connsiteX2" fmla="*/ 4672720 w 5358303"/>
                <a:gd name="connsiteY2" fmla="*/ 400858 h 1474808"/>
                <a:gd name="connsiteX3" fmla="*/ 5358303 w 5358303"/>
                <a:gd name="connsiteY3" fmla="*/ 821283 h 1474808"/>
                <a:gd name="connsiteX4" fmla="*/ 4970032 w 5358303"/>
                <a:gd name="connsiteY4" fmla="*/ 1474808 h 1474808"/>
                <a:gd name="connsiteX5" fmla="*/ 0 w 5358303"/>
                <a:gd name="connsiteY5" fmla="*/ 1122246 h 1474808"/>
                <a:gd name="connsiteX0" fmla="*/ 0 w 5358303"/>
                <a:gd name="connsiteY0" fmla="*/ 1115745 h 1468307"/>
                <a:gd name="connsiteX1" fmla="*/ 493633 w 5358303"/>
                <a:gd name="connsiteY1" fmla="*/ 0 h 1468307"/>
                <a:gd name="connsiteX2" fmla="*/ 4672720 w 5358303"/>
                <a:gd name="connsiteY2" fmla="*/ 394357 h 1468307"/>
                <a:gd name="connsiteX3" fmla="*/ 5358303 w 5358303"/>
                <a:gd name="connsiteY3" fmla="*/ 814782 h 1468307"/>
                <a:gd name="connsiteX4" fmla="*/ 4970032 w 5358303"/>
                <a:gd name="connsiteY4" fmla="*/ 1468307 h 1468307"/>
                <a:gd name="connsiteX5" fmla="*/ 0 w 5358303"/>
                <a:gd name="connsiteY5" fmla="*/ 1115745 h 1468307"/>
                <a:gd name="connsiteX0" fmla="*/ 0 w 5439972"/>
                <a:gd name="connsiteY0" fmla="*/ 1122371 h 1468307"/>
                <a:gd name="connsiteX1" fmla="*/ 575302 w 5439972"/>
                <a:gd name="connsiteY1" fmla="*/ 0 h 1468307"/>
                <a:gd name="connsiteX2" fmla="*/ 4754389 w 5439972"/>
                <a:gd name="connsiteY2" fmla="*/ 394357 h 1468307"/>
                <a:gd name="connsiteX3" fmla="*/ 5439972 w 5439972"/>
                <a:gd name="connsiteY3" fmla="*/ 814782 h 1468307"/>
                <a:gd name="connsiteX4" fmla="*/ 5051701 w 5439972"/>
                <a:gd name="connsiteY4" fmla="*/ 1468307 h 1468307"/>
                <a:gd name="connsiteX5" fmla="*/ 0 w 5439972"/>
                <a:gd name="connsiteY5" fmla="*/ 1122371 h 1468307"/>
                <a:gd name="connsiteX0" fmla="*/ 0 w 5439972"/>
                <a:gd name="connsiteY0" fmla="*/ 975254 h 1321190"/>
                <a:gd name="connsiteX1" fmla="*/ 487257 w 5439972"/>
                <a:gd name="connsiteY1" fmla="*/ 0 h 1321190"/>
                <a:gd name="connsiteX2" fmla="*/ 4754389 w 5439972"/>
                <a:gd name="connsiteY2" fmla="*/ 247240 h 1321190"/>
                <a:gd name="connsiteX3" fmla="*/ 5439972 w 5439972"/>
                <a:gd name="connsiteY3" fmla="*/ 667665 h 1321190"/>
                <a:gd name="connsiteX4" fmla="*/ 5051701 w 5439972"/>
                <a:gd name="connsiteY4" fmla="*/ 1321190 h 1321190"/>
                <a:gd name="connsiteX5" fmla="*/ 0 w 5439972"/>
                <a:gd name="connsiteY5" fmla="*/ 975254 h 1321190"/>
                <a:gd name="connsiteX0" fmla="*/ 0 w 5472540"/>
                <a:gd name="connsiteY0" fmla="*/ 1066768 h 1321190"/>
                <a:gd name="connsiteX1" fmla="*/ 519825 w 5472540"/>
                <a:gd name="connsiteY1" fmla="*/ 0 h 1321190"/>
                <a:gd name="connsiteX2" fmla="*/ 4786957 w 5472540"/>
                <a:gd name="connsiteY2" fmla="*/ 247240 h 1321190"/>
                <a:gd name="connsiteX3" fmla="*/ 5472540 w 5472540"/>
                <a:gd name="connsiteY3" fmla="*/ 667665 h 1321190"/>
                <a:gd name="connsiteX4" fmla="*/ 5084269 w 5472540"/>
                <a:gd name="connsiteY4" fmla="*/ 1321190 h 1321190"/>
                <a:gd name="connsiteX5" fmla="*/ 0 w 5472540"/>
                <a:gd name="connsiteY5" fmla="*/ 1066768 h 1321190"/>
                <a:gd name="connsiteX0" fmla="*/ 0 w 5234035"/>
                <a:gd name="connsiteY0" fmla="*/ 1076302 h 1321190"/>
                <a:gd name="connsiteX1" fmla="*/ 281320 w 5234035"/>
                <a:gd name="connsiteY1" fmla="*/ 0 h 1321190"/>
                <a:gd name="connsiteX2" fmla="*/ 4548452 w 5234035"/>
                <a:gd name="connsiteY2" fmla="*/ 247240 h 1321190"/>
                <a:gd name="connsiteX3" fmla="*/ 5234035 w 5234035"/>
                <a:gd name="connsiteY3" fmla="*/ 667665 h 1321190"/>
                <a:gd name="connsiteX4" fmla="*/ 4845764 w 5234035"/>
                <a:gd name="connsiteY4" fmla="*/ 1321190 h 1321190"/>
                <a:gd name="connsiteX5" fmla="*/ 0 w 5234035"/>
                <a:gd name="connsiteY5" fmla="*/ 1076302 h 1321190"/>
                <a:gd name="connsiteX0" fmla="*/ 0 w 5234035"/>
                <a:gd name="connsiteY0" fmla="*/ 968441 h 1213329"/>
                <a:gd name="connsiteX1" fmla="*/ 238969 w 5234035"/>
                <a:gd name="connsiteY1" fmla="*/ 0 h 1213329"/>
                <a:gd name="connsiteX2" fmla="*/ 4548452 w 5234035"/>
                <a:gd name="connsiteY2" fmla="*/ 139379 h 1213329"/>
                <a:gd name="connsiteX3" fmla="*/ 5234035 w 5234035"/>
                <a:gd name="connsiteY3" fmla="*/ 559804 h 1213329"/>
                <a:gd name="connsiteX4" fmla="*/ 4845764 w 5234035"/>
                <a:gd name="connsiteY4" fmla="*/ 1213329 h 1213329"/>
                <a:gd name="connsiteX5" fmla="*/ 0 w 5234035"/>
                <a:gd name="connsiteY5" fmla="*/ 968441 h 1213329"/>
                <a:gd name="connsiteX0" fmla="*/ 0 w 5224958"/>
                <a:gd name="connsiteY0" fmla="*/ 968441 h 1213329"/>
                <a:gd name="connsiteX1" fmla="*/ 238969 w 5224958"/>
                <a:gd name="connsiteY1" fmla="*/ 0 h 1213329"/>
                <a:gd name="connsiteX2" fmla="*/ 4548452 w 5224958"/>
                <a:gd name="connsiteY2" fmla="*/ 139379 h 1213329"/>
                <a:gd name="connsiteX3" fmla="*/ 5224958 w 5224958"/>
                <a:gd name="connsiteY3" fmla="*/ 662433 h 1213329"/>
                <a:gd name="connsiteX4" fmla="*/ 4845764 w 5224958"/>
                <a:gd name="connsiteY4" fmla="*/ 1213329 h 1213329"/>
                <a:gd name="connsiteX5" fmla="*/ 0 w 5224958"/>
                <a:gd name="connsiteY5" fmla="*/ 968441 h 1213329"/>
                <a:gd name="connsiteX0" fmla="*/ 0 w 5230920"/>
                <a:gd name="connsiteY0" fmla="*/ 968441 h 1213329"/>
                <a:gd name="connsiteX1" fmla="*/ 238969 w 5230920"/>
                <a:gd name="connsiteY1" fmla="*/ 0 h 1213329"/>
                <a:gd name="connsiteX2" fmla="*/ 4548452 w 5230920"/>
                <a:gd name="connsiteY2" fmla="*/ 139379 h 1213329"/>
                <a:gd name="connsiteX3" fmla="*/ 5230920 w 5230920"/>
                <a:gd name="connsiteY3" fmla="*/ 655004 h 1213329"/>
                <a:gd name="connsiteX4" fmla="*/ 4845764 w 5230920"/>
                <a:gd name="connsiteY4" fmla="*/ 1213329 h 1213329"/>
                <a:gd name="connsiteX5" fmla="*/ 0 w 5230920"/>
                <a:gd name="connsiteY5" fmla="*/ 968441 h 1213329"/>
                <a:gd name="connsiteX0" fmla="*/ 0 w 5230920"/>
                <a:gd name="connsiteY0" fmla="*/ 968441 h 1213329"/>
                <a:gd name="connsiteX1" fmla="*/ 238969 w 5230920"/>
                <a:gd name="connsiteY1" fmla="*/ 0 h 1213329"/>
                <a:gd name="connsiteX2" fmla="*/ 4610910 w 5230920"/>
                <a:gd name="connsiteY2" fmla="*/ 152859 h 1213329"/>
                <a:gd name="connsiteX3" fmla="*/ 5230920 w 5230920"/>
                <a:gd name="connsiteY3" fmla="*/ 655004 h 1213329"/>
                <a:gd name="connsiteX4" fmla="*/ 4845764 w 5230920"/>
                <a:gd name="connsiteY4" fmla="*/ 1213329 h 1213329"/>
                <a:gd name="connsiteX5" fmla="*/ 0 w 5230920"/>
                <a:gd name="connsiteY5" fmla="*/ 968441 h 1213329"/>
                <a:gd name="connsiteX0" fmla="*/ 0 w 5230920"/>
                <a:gd name="connsiteY0" fmla="*/ 968441 h 1204342"/>
                <a:gd name="connsiteX1" fmla="*/ 238969 w 5230920"/>
                <a:gd name="connsiteY1" fmla="*/ 0 h 1204342"/>
                <a:gd name="connsiteX2" fmla="*/ 4610910 w 5230920"/>
                <a:gd name="connsiteY2" fmla="*/ 152859 h 1204342"/>
                <a:gd name="connsiteX3" fmla="*/ 5230920 w 5230920"/>
                <a:gd name="connsiteY3" fmla="*/ 655004 h 1204342"/>
                <a:gd name="connsiteX4" fmla="*/ 4804126 w 5230920"/>
                <a:gd name="connsiteY4" fmla="*/ 1204342 h 1204342"/>
                <a:gd name="connsiteX5" fmla="*/ 0 w 5230920"/>
                <a:gd name="connsiteY5" fmla="*/ 968441 h 1204342"/>
                <a:gd name="connsiteX0" fmla="*/ 0 w 5237370"/>
                <a:gd name="connsiteY0" fmla="*/ 968441 h 1204342"/>
                <a:gd name="connsiteX1" fmla="*/ 238969 w 5237370"/>
                <a:gd name="connsiteY1" fmla="*/ 0 h 1204342"/>
                <a:gd name="connsiteX2" fmla="*/ 4610910 w 5237370"/>
                <a:gd name="connsiteY2" fmla="*/ 152859 h 1204342"/>
                <a:gd name="connsiteX3" fmla="*/ 5237370 w 5237370"/>
                <a:gd name="connsiteY3" fmla="*/ 652039 h 1204342"/>
                <a:gd name="connsiteX4" fmla="*/ 4804126 w 5237370"/>
                <a:gd name="connsiteY4" fmla="*/ 1204342 h 1204342"/>
                <a:gd name="connsiteX5" fmla="*/ 0 w 5237370"/>
                <a:gd name="connsiteY5" fmla="*/ 968441 h 1204342"/>
                <a:gd name="connsiteX0" fmla="*/ 0 w 5237370"/>
                <a:gd name="connsiteY0" fmla="*/ 968441 h 1204342"/>
                <a:gd name="connsiteX1" fmla="*/ 238969 w 5237370"/>
                <a:gd name="connsiteY1" fmla="*/ 0 h 1204342"/>
                <a:gd name="connsiteX2" fmla="*/ 4624789 w 5237370"/>
                <a:gd name="connsiteY2" fmla="*/ 155855 h 1204342"/>
                <a:gd name="connsiteX3" fmla="*/ 5237370 w 5237370"/>
                <a:gd name="connsiteY3" fmla="*/ 652039 h 1204342"/>
                <a:gd name="connsiteX4" fmla="*/ 4804126 w 5237370"/>
                <a:gd name="connsiteY4" fmla="*/ 1204342 h 1204342"/>
                <a:gd name="connsiteX5" fmla="*/ 0 w 5237370"/>
                <a:gd name="connsiteY5" fmla="*/ 968441 h 1204342"/>
                <a:gd name="connsiteX0" fmla="*/ 0 w 5237370"/>
                <a:gd name="connsiteY0" fmla="*/ 968441 h 1198381"/>
                <a:gd name="connsiteX1" fmla="*/ 238969 w 5237370"/>
                <a:gd name="connsiteY1" fmla="*/ 0 h 1198381"/>
                <a:gd name="connsiteX2" fmla="*/ 4624789 w 5237370"/>
                <a:gd name="connsiteY2" fmla="*/ 155855 h 1198381"/>
                <a:gd name="connsiteX3" fmla="*/ 5237370 w 5237370"/>
                <a:gd name="connsiteY3" fmla="*/ 652039 h 1198381"/>
                <a:gd name="connsiteX4" fmla="*/ 4796697 w 5237370"/>
                <a:gd name="connsiteY4" fmla="*/ 1198381 h 1198381"/>
                <a:gd name="connsiteX5" fmla="*/ 0 w 5237370"/>
                <a:gd name="connsiteY5" fmla="*/ 968441 h 1198381"/>
                <a:gd name="connsiteX0" fmla="*/ 0 w 5237370"/>
                <a:gd name="connsiteY0" fmla="*/ 935994 h 1165934"/>
                <a:gd name="connsiteX1" fmla="*/ 1055589 w 5237370"/>
                <a:gd name="connsiteY1" fmla="*/ 0 h 1165934"/>
                <a:gd name="connsiteX2" fmla="*/ 4624789 w 5237370"/>
                <a:gd name="connsiteY2" fmla="*/ 123408 h 1165934"/>
                <a:gd name="connsiteX3" fmla="*/ 5237370 w 5237370"/>
                <a:gd name="connsiteY3" fmla="*/ 619592 h 1165934"/>
                <a:gd name="connsiteX4" fmla="*/ 4796697 w 5237370"/>
                <a:gd name="connsiteY4" fmla="*/ 1165934 h 1165934"/>
                <a:gd name="connsiteX5" fmla="*/ 0 w 5237370"/>
                <a:gd name="connsiteY5" fmla="*/ 935994 h 1165934"/>
                <a:gd name="connsiteX0" fmla="*/ 0 w 4460920"/>
                <a:gd name="connsiteY0" fmla="*/ 972845 h 1165934"/>
                <a:gd name="connsiteX1" fmla="*/ 279139 w 4460920"/>
                <a:gd name="connsiteY1" fmla="*/ 0 h 1165934"/>
                <a:gd name="connsiteX2" fmla="*/ 3848339 w 4460920"/>
                <a:gd name="connsiteY2" fmla="*/ 123408 h 1165934"/>
                <a:gd name="connsiteX3" fmla="*/ 4460920 w 4460920"/>
                <a:gd name="connsiteY3" fmla="*/ 619592 h 1165934"/>
                <a:gd name="connsiteX4" fmla="*/ 4020247 w 4460920"/>
                <a:gd name="connsiteY4" fmla="*/ 1165934 h 1165934"/>
                <a:gd name="connsiteX5" fmla="*/ 0 w 4460920"/>
                <a:gd name="connsiteY5" fmla="*/ 972845 h 1165934"/>
                <a:gd name="connsiteX0" fmla="*/ 0 w 4460920"/>
                <a:gd name="connsiteY0" fmla="*/ 966161 h 1159250"/>
                <a:gd name="connsiteX1" fmla="*/ 774486 w 4460920"/>
                <a:gd name="connsiteY1" fmla="*/ 0 h 1159250"/>
                <a:gd name="connsiteX2" fmla="*/ 3848339 w 4460920"/>
                <a:gd name="connsiteY2" fmla="*/ 116724 h 1159250"/>
                <a:gd name="connsiteX3" fmla="*/ 4460920 w 4460920"/>
                <a:gd name="connsiteY3" fmla="*/ 612908 h 1159250"/>
                <a:gd name="connsiteX4" fmla="*/ 4020247 w 4460920"/>
                <a:gd name="connsiteY4" fmla="*/ 1159250 h 1159250"/>
                <a:gd name="connsiteX5" fmla="*/ 0 w 4460920"/>
                <a:gd name="connsiteY5" fmla="*/ 966161 h 1159250"/>
                <a:gd name="connsiteX0" fmla="*/ 0 w 4086085"/>
                <a:gd name="connsiteY0" fmla="*/ 986054 h 1159250"/>
                <a:gd name="connsiteX1" fmla="*/ 399651 w 4086085"/>
                <a:gd name="connsiteY1" fmla="*/ 0 h 1159250"/>
                <a:gd name="connsiteX2" fmla="*/ 3473504 w 4086085"/>
                <a:gd name="connsiteY2" fmla="*/ 116724 h 1159250"/>
                <a:gd name="connsiteX3" fmla="*/ 4086085 w 4086085"/>
                <a:gd name="connsiteY3" fmla="*/ 612908 h 1159250"/>
                <a:gd name="connsiteX4" fmla="*/ 3645412 w 4086085"/>
                <a:gd name="connsiteY4" fmla="*/ 1159250 h 1159250"/>
                <a:gd name="connsiteX5" fmla="*/ 0 w 4086085"/>
                <a:gd name="connsiteY5" fmla="*/ 986054 h 1159250"/>
                <a:gd name="connsiteX0" fmla="*/ 0 w 4086085"/>
                <a:gd name="connsiteY0" fmla="*/ 964693 h 1137889"/>
                <a:gd name="connsiteX1" fmla="*/ 761096 w 4086085"/>
                <a:gd name="connsiteY1" fmla="*/ 0 h 1137889"/>
                <a:gd name="connsiteX2" fmla="*/ 3473504 w 4086085"/>
                <a:gd name="connsiteY2" fmla="*/ 95363 h 1137889"/>
                <a:gd name="connsiteX3" fmla="*/ 4086085 w 4086085"/>
                <a:gd name="connsiteY3" fmla="*/ 591547 h 1137889"/>
                <a:gd name="connsiteX4" fmla="*/ 3645412 w 4086085"/>
                <a:gd name="connsiteY4" fmla="*/ 1137889 h 1137889"/>
                <a:gd name="connsiteX5" fmla="*/ 0 w 4086085"/>
                <a:gd name="connsiteY5" fmla="*/ 964693 h 1137889"/>
                <a:gd name="connsiteX0" fmla="*/ 0 w 3575881"/>
                <a:gd name="connsiteY0" fmla="*/ 983299 h 1137889"/>
                <a:gd name="connsiteX1" fmla="*/ 250892 w 3575881"/>
                <a:gd name="connsiteY1" fmla="*/ 0 h 1137889"/>
                <a:gd name="connsiteX2" fmla="*/ 2963300 w 3575881"/>
                <a:gd name="connsiteY2" fmla="*/ 95363 h 1137889"/>
                <a:gd name="connsiteX3" fmla="*/ 3575881 w 3575881"/>
                <a:gd name="connsiteY3" fmla="*/ 591547 h 1137889"/>
                <a:gd name="connsiteX4" fmla="*/ 3135208 w 3575881"/>
                <a:gd name="connsiteY4" fmla="*/ 1137889 h 1137889"/>
                <a:gd name="connsiteX5" fmla="*/ 0 w 3575881"/>
                <a:gd name="connsiteY5" fmla="*/ 983299 h 1137889"/>
                <a:gd name="connsiteX0" fmla="*/ 0 w 3575881"/>
                <a:gd name="connsiteY0" fmla="*/ 986144 h 1140734"/>
                <a:gd name="connsiteX1" fmla="*/ 338662 w 3575881"/>
                <a:gd name="connsiteY1" fmla="*/ 0 h 1140734"/>
                <a:gd name="connsiteX2" fmla="*/ 2963300 w 3575881"/>
                <a:gd name="connsiteY2" fmla="*/ 98208 h 1140734"/>
                <a:gd name="connsiteX3" fmla="*/ 3575881 w 3575881"/>
                <a:gd name="connsiteY3" fmla="*/ 594392 h 1140734"/>
                <a:gd name="connsiteX4" fmla="*/ 3135208 w 3575881"/>
                <a:gd name="connsiteY4" fmla="*/ 1140734 h 1140734"/>
                <a:gd name="connsiteX5" fmla="*/ 0 w 3575881"/>
                <a:gd name="connsiteY5" fmla="*/ 986144 h 1140734"/>
                <a:gd name="connsiteX0" fmla="*/ 0 w 3575881"/>
                <a:gd name="connsiteY0" fmla="*/ 983028 h 1137618"/>
                <a:gd name="connsiteX1" fmla="*/ 433861 w 3575881"/>
                <a:gd name="connsiteY1" fmla="*/ 0 h 1137618"/>
                <a:gd name="connsiteX2" fmla="*/ 2963300 w 3575881"/>
                <a:gd name="connsiteY2" fmla="*/ 95092 h 1137618"/>
                <a:gd name="connsiteX3" fmla="*/ 3575881 w 3575881"/>
                <a:gd name="connsiteY3" fmla="*/ 591276 h 1137618"/>
                <a:gd name="connsiteX4" fmla="*/ 3135208 w 3575881"/>
                <a:gd name="connsiteY4" fmla="*/ 1137618 h 1137618"/>
                <a:gd name="connsiteX5" fmla="*/ 0 w 3575881"/>
                <a:gd name="connsiteY5" fmla="*/ 983028 h 1137618"/>
                <a:gd name="connsiteX0" fmla="*/ 0 w 3526814"/>
                <a:gd name="connsiteY0" fmla="*/ 997976 h 1137618"/>
                <a:gd name="connsiteX1" fmla="*/ 384794 w 3526814"/>
                <a:gd name="connsiteY1" fmla="*/ 0 h 1137618"/>
                <a:gd name="connsiteX2" fmla="*/ 2914233 w 3526814"/>
                <a:gd name="connsiteY2" fmla="*/ 95092 h 1137618"/>
                <a:gd name="connsiteX3" fmla="*/ 3526814 w 3526814"/>
                <a:gd name="connsiteY3" fmla="*/ 591276 h 1137618"/>
                <a:gd name="connsiteX4" fmla="*/ 3086141 w 3526814"/>
                <a:gd name="connsiteY4" fmla="*/ 1137618 h 1137618"/>
                <a:gd name="connsiteX5" fmla="*/ 0 w 3526814"/>
                <a:gd name="connsiteY5" fmla="*/ 997976 h 1137618"/>
                <a:gd name="connsiteX0" fmla="*/ 0 w 3526814"/>
                <a:gd name="connsiteY0" fmla="*/ 990186 h 1129828"/>
                <a:gd name="connsiteX1" fmla="*/ 622792 w 3526814"/>
                <a:gd name="connsiteY1" fmla="*/ 0 h 1129828"/>
                <a:gd name="connsiteX2" fmla="*/ 2914233 w 3526814"/>
                <a:gd name="connsiteY2" fmla="*/ 87302 h 1129828"/>
                <a:gd name="connsiteX3" fmla="*/ 3526814 w 3526814"/>
                <a:gd name="connsiteY3" fmla="*/ 583486 h 1129828"/>
                <a:gd name="connsiteX4" fmla="*/ 3086141 w 3526814"/>
                <a:gd name="connsiteY4" fmla="*/ 1129828 h 1129828"/>
                <a:gd name="connsiteX5" fmla="*/ 0 w 3526814"/>
                <a:gd name="connsiteY5" fmla="*/ 990186 h 1129828"/>
                <a:gd name="connsiteX0" fmla="*/ 0 w 3302207"/>
                <a:gd name="connsiteY0" fmla="*/ 999443 h 1129828"/>
                <a:gd name="connsiteX1" fmla="*/ 398185 w 3302207"/>
                <a:gd name="connsiteY1" fmla="*/ 0 h 1129828"/>
                <a:gd name="connsiteX2" fmla="*/ 2689626 w 3302207"/>
                <a:gd name="connsiteY2" fmla="*/ 87302 h 1129828"/>
                <a:gd name="connsiteX3" fmla="*/ 3302207 w 3302207"/>
                <a:gd name="connsiteY3" fmla="*/ 583486 h 1129828"/>
                <a:gd name="connsiteX4" fmla="*/ 2861534 w 3302207"/>
                <a:gd name="connsiteY4" fmla="*/ 1129828 h 1129828"/>
                <a:gd name="connsiteX5" fmla="*/ 0 w 3302207"/>
                <a:gd name="connsiteY5" fmla="*/ 999443 h 1129828"/>
                <a:gd name="connsiteX0" fmla="*/ 73836 w 3376043"/>
                <a:gd name="connsiteY0" fmla="*/ 1019975 h 1150360"/>
                <a:gd name="connsiteX1" fmla="*/ 0 w 3376043"/>
                <a:gd name="connsiteY1" fmla="*/ 0 h 1150360"/>
                <a:gd name="connsiteX2" fmla="*/ 2763462 w 3376043"/>
                <a:gd name="connsiteY2" fmla="*/ 107834 h 1150360"/>
                <a:gd name="connsiteX3" fmla="*/ 3376043 w 3376043"/>
                <a:gd name="connsiteY3" fmla="*/ 604018 h 1150360"/>
                <a:gd name="connsiteX4" fmla="*/ 2935370 w 3376043"/>
                <a:gd name="connsiteY4" fmla="*/ 1150360 h 1150360"/>
                <a:gd name="connsiteX5" fmla="*/ 73836 w 3376043"/>
                <a:gd name="connsiteY5" fmla="*/ 1019975 h 1150360"/>
                <a:gd name="connsiteX0" fmla="*/ 73836 w 3376043"/>
                <a:gd name="connsiteY0" fmla="*/ 1019975 h 1150360"/>
                <a:gd name="connsiteX1" fmla="*/ 0 w 3376043"/>
                <a:gd name="connsiteY1" fmla="*/ 0 h 1150360"/>
                <a:gd name="connsiteX2" fmla="*/ 3096688 w 3376043"/>
                <a:gd name="connsiteY2" fmla="*/ 98409 h 1150360"/>
                <a:gd name="connsiteX3" fmla="*/ 3376043 w 3376043"/>
                <a:gd name="connsiteY3" fmla="*/ 604018 h 1150360"/>
                <a:gd name="connsiteX4" fmla="*/ 2935370 w 3376043"/>
                <a:gd name="connsiteY4" fmla="*/ 1150360 h 1150360"/>
                <a:gd name="connsiteX5" fmla="*/ 73836 w 3376043"/>
                <a:gd name="connsiteY5" fmla="*/ 1019975 h 1150360"/>
                <a:gd name="connsiteX0" fmla="*/ 73836 w 3376043"/>
                <a:gd name="connsiteY0" fmla="*/ 1019975 h 1182635"/>
                <a:gd name="connsiteX1" fmla="*/ 0 w 3376043"/>
                <a:gd name="connsiteY1" fmla="*/ 0 h 1182635"/>
                <a:gd name="connsiteX2" fmla="*/ 3096688 w 3376043"/>
                <a:gd name="connsiteY2" fmla="*/ 98409 h 1182635"/>
                <a:gd name="connsiteX3" fmla="*/ 3376043 w 3376043"/>
                <a:gd name="connsiteY3" fmla="*/ 604018 h 1182635"/>
                <a:gd name="connsiteX4" fmla="*/ 3300269 w 3376043"/>
                <a:gd name="connsiteY4" fmla="*/ 1182635 h 1182635"/>
                <a:gd name="connsiteX5" fmla="*/ 73836 w 3376043"/>
                <a:gd name="connsiteY5" fmla="*/ 1019975 h 1182635"/>
                <a:gd name="connsiteX0" fmla="*/ 73836 w 3731157"/>
                <a:gd name="connsiteY0" fmla="*/ 1019975 h 1182635"/>
                <a:gd name="connsiteX1" fmla="*/ 0 w 3731157"/>
                <a:gd name="connsiteY1" fmla="*/ 0 h 1182635"/>
                <a:gd name="connsiteX2" fmla="*/ 3096688 w 3731157"/>
                <a:gd name="connsiteY2" fmla="*/ 98409 h 1182635"/>
                <a:gd name="connsiteX3" fmla="*/ 3731157 w 3731157"/>
                <a:gd name="connsiteY3" fmla="*/ 547025 h 1182635"/>
                <a:gd name="connsiteX4" fmla="*/ 3300269 w 3731157"/>
                <a:gd name="connsiteY4" fmla="*/ 1182635 h 1182635"/>
                <a:gd name="connsiteX5" fmla="*/ 73836 w 3731157"/>
                <a:gd name="connsiteY5" fmla="*/ 1019975 h 118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1157" h="1182635">
                  <a:moveTo>
                    <a:pt x="73836" y="1019975"/>
                  </a:moveTo>
                  <a:lnTo>
                    <a:pt x="0" y="0"/>
                  </a:lnTo>
                  <a:lnTo>
                    <a:pt x="3096688" y="98409"/>
                  </a:lnTo>
                  <a:lnTo>
                    <a:pt x="3731157" y="547025"/>
                  </a:lnTo>
                  <a:lnTo>
                    <a:pt x="3300269" y="1182635"/>
                  </a:lnTo>
                  <a:lnTo>
                    <a:pt x="73836" y="101997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baseline="-25000" dirty="0"/>
            </a:p>
          </p:txBody>
        </p:sp>
      </p:grpSp>
      <p:pic>
        <p:nvPicPr>
          <p:cNvPr id="12" name="Graphic 11" descr="Checkmark with solid fill">
            <a:extLst>
              <a:ext uri="{FF2B5EF4-FFF2-40B4-BE49-F238E27FC236}">
                <a16:creationId xmlns:a16="http://schemas.microsoft.com/office/drawing/2014/main" id="{B1D381A1-3899-F596-3DB5-1B9C5A77D7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85183" y="2024351"/>
            <a:ext cx="914400" cy="914400"/>
          </a:xfrm>
          <a:prstGeom prst="rect">
            <a:avLst/>
          </a:prstGeom>
        </p:spPr>
      </p:pic>
      <p:grpSp>
        <p:nvGrpSpPr>
          <p:cNvPr id="3" name="Group 2">
            <a:extLst>
              <a:ext uri="{FF2B5EF4-FFF2-40B4-BE49-F238E27FC236}">
                <a16:creationId xmlns:a16="http://schemas.microsoft.com/office/drawing/2014/main" id="{265EAF4D-9432-53B4-A810-51A831415115}"/>
              </a:ext>
            </a:extLst>
          </p:cNvPr>
          <p:cNvGrpSpPr/>
          <p:nvPr/>
        </p:nvGrpSpPr>
        <p:grpSpPr>
          <a:xfrm>
            <a:off x="9780499" y="5541916"/>
            <a:ext cx="2249010" cy="1063069"/>
            <a:chOff x="9780499" y="5541916"/>
            <a:chExt cx="2249010" cy="1063069"/>
          </a:xfrm>
        </p:grpSpPr>
        <p:sp>
          <p:nvSpPr>
            <p:cNvPr id="36" name="Rectangle 35">
              <a:extLst>
                <a:ext uri="{FF2B5EF4-FFF2-40B4-BE49-F238E27FC236}">
                  <a16:creationId xmlns:a16="http://schemas.microsoft.com/office/drawing/2014/main" id="{2925C97D-D87B-584D-F4C3-3A8458DE710F}"/>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4A9DE03F-D17F-EBE8-6629-2A9E6C47935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38" name="Picture 37" descr="A picture containing text, clipart&#10;&#10;Description automatically generated">
              <a:extLst>
                <a:ext uri="{FF2B5EF4-FFF2-40B4-BE49-F238E27FC236}">
                  <a16:creationId xmlns:a16="http://schemas.microsoft.com/office/drawing/2014/main" id="{90AC8614-108A-F8EE-5D4A-FCEF8477B53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pic>
        <p:nvPicPr>
          <p:cNvPr id="4" name="Graphic 3" descr="Checkmark with solid fill">
            <a:extLst>
              <a:ext uri="{FF2B5EF4-FFF2-40B4-BE49-F238E27FC236}">
                <a16:creationId xmlns:a16="http://schemas.microsoft.com/office/drawing/2014/main" id="{375A0A29-A534-F8C8-E302-6357FBF504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54597" y="2024351"/>
            <a:ext cx="914400" cy="914400"/>
          </a:xfrm>
          <a:prstGeom prst="rect">
            <a:avLst/>
          </a:prstGeom>
        </p:spPr>
      </p:pic>
      <p:pic>
        <p:nvPicPr>
          <p:cNvPr id="6" name="Picture 9" descr="Close with solid fill">
            <a:extLst>
              <a:ext uri="{FF2B5EF4-FFF2-40B4-BE49-F238E27FC236}">
                <a16:creationId xmlns:a16="http://schemas.microsoft.com/office/drawing/2014/main" id="{7D1B935A-F42D-4A68-D96A-9762187B15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465595" y="1994010"/>
            <a:ext cx="1026208" cy="1026208"/>
          </a:xfrm>
          <a:prstGeom prst="rect">
            <a:avLst/>
          </a:prstGeom>
        </p:spPr>
      </p:pic>
    </p:spTree>
    <p:extLst>
      <p:ext uri="{BB962C8B-B14F-4D97-AF65-F5344CB8AC3E}">
        <p14:creationId xmlns:p14="http://schemas.microsoft.com/office/powerpoint/2010/main" val="1002930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308713" y="1252324"/>
            <a:ext cx="9544797" cy="4884947"/>
          </a:xfrm>
          <a:prstGeom prst="rect">
            <a:avLst/>
          </a:prstGeom>
          <a:noFill/>
        </p:spPr>
        <p:txBody>
          <a:bodyPr wrap="square" rtlCol="0">
            <a:normAutofit/>
          </a:bodyPr>
          <a:lstStyle/>
          <a:p>
            <a:pPr algn="ctr"/>
            <a:r>
              <a:rPr lang="en-US" sz="41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Q28.  What makes Windsor Heights special?</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pPr marL="742950" indent="-742950">
              <a:buFont typeface="+mj-lt"/>
              <a:buAutoNum type="arabicPeriod"/>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Location</a:t>
            </a:r>
          </a:p>
          <a:p>
            <a:pPr marL="742950" indent="-742950">
              <a:buFont typeface="+mj-lt"/>
              <a:buAutoNum type="arabicPeriod"/>
            </a:pPr>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pPr marL="742950" indent="-742950">
              <a:buFont typeface="+mj-lt"/>
              <a:buAutoNum type="arabicPeriod"/>
            </a:pPr>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grpSp>
        <p:nvGrpSpPr>
          <p:cNvPr id="4" name="Group 3">
            <a:extLst>
              <a:ext uri="{FF2B5EF4-FFF2-40B4-BE49-F238E27FC236}">
                <a16:creationId xmlns:a16="http://schemas.microsoft.com/office/drawing/2014/main" id="{E3A7CA33-6805-E61B-342A-071B9E12BF12}"/>
              </a:ext>
            </a:extLst>
          </p:cNvPr>
          <p:cNvGrpSpPr/>
          <p:nvPr/>
        </p:nvGrpSpPr>
        <p:grpSpPr>
          <a:xfrm>
            <a:off x="9764896" y="5178914"/>
            <a:ext cx="2249010" cy="1063069"/>
            <a:chOff x="9780499" y="5541916"/>
            <a:chExt cx="2249010" cy="1063069"/>
          </a:xfrm>
        </p:grpSpPr>
        <p:sp>
          <p:nvSpPr>
            <p:cNvPr id="9" name="Rectangle 8">
              <a:extLst>
                <a:ext uri="{FF2B5EF4-FFF2-40B4-BE49-F238E27FC236}">
                  <a16:creationId xmlns:a16="http://schemas.microsoft.com/office/drawing/2014/main" id="{7582011D-400E-C9E7-E34D-C024851DFA26}"/>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39BF115-C996-D745-7C51-555E77102C1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15" name="Picture 14" descr="A picture containing text, clipart&#10;&#10;Description automatically generated">
              <a:extLst>
                <a:ext uri="{FF2B5EF4-FFF2-40B4-BE49-F238E27FC236}">
                  <a16:creationId xmlns:a16="http://schemas.microsoft.com/office/drawing/2014/main" id="{8D46C7CE-B5BC-A584-3C55-9A744593B9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sp>
        <p:nvSpPr>
          <p:cNvPr id="17" name="Rectangle 16">
            <a:extLst>
              <a:ext uri="{FF2B5EF4-FFF2-40B4-BE49-F238E27FC236}">
                <a16:creationId xmlns:a16="http://schemas.microsoft.com/office/drawing/2014/main" id="{8E409F9E-8B8D-2182-3C31-19A32C4499B4}"/>
              </a:ext>
            </a:extLst>
          </p:cNvPr>
          <p:cNvSpPr/>
          <p:nvPr/>
        </p:nvSpPr>
        <p:spPr>
          <a:xfrm>
            <a:off x="1573265" y="204551"/>
            <a:ext cx="10128740" cy="871392"/>
          </a:xfrm>
          <a:prstGeom prst="rect">
            <a:avLst/>
          </a:prstGeom>
        </p:spPr>
        <p:txBody>
          <a:bodyPr wrap="square">
            <a:normAutofit fontScale="77500" lnSpcReduction="20000"/>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Non-Windsor Heights Resident Response Details</a:t>
            </a:r>
          </a:p>
        </p:txBody>
      </p:sp>
    </p:spTree>
    <p:extLst>
      <p:ext uri="{BB962C8B-B14F-4D97-AF65-F5344CB8AC3E}">
        <p14:creationId xmlns:p14="http://schemas.microsoft.com/office/powerpoint/2010/main" val="3921906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308713" y="1252324"/>
            <a:ext cx="9544797" cy="1323333"/>
          </a:xfrm>
          <a:prstGeom prst="rect">
            <a:avLst/>
          </a:prstGeom>
          <a:noFill/>
        </p:spPr>
        <p:txBody>
          <a:bodyPr wrap="square" rtlCol="0">
            <a:normAutofit/>
          </a:bodyPr>
          <a:lstStyle/>
          <a:p>
            <a:pPr algn="ct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Q29.  If you were relocating to the metro area, would Windsor Heights e a community you would consider?</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grpSp>
        <p:nvGrpSpPr>
          <p:cNvPr id="18" name="Group 17">
            <a:extLst>
              <a:ext uri="{FF2B5EF4-FFF2-40B4-BE49-F238E27FC236}">
                <a16:creationId xmlns:a16="http://schemas.microsoft.com/office/drawing/2014/main" id="{C19331CE-E745-BA0D-EA23-DF7B719FF026}"/>
              </a:ext>
            </a:extLst>
          </p:cNvPr>
          <p:cNvGrpSpPr/>
          <p:nvPr/>
        </p:nvGrpSpPr>
        <p:grpSpPr>
          <a:xfrm>
            <a:off x="9764896" y="5178914"/>
            <a:ext cx="2249010" cy="1063069"/>
            <a:chOff x="9780499" y="5541916"/>
            <a:chExt cx="2249010" cy="1063069"/>
          </a:xfrm>
        </p:grpSpPr>
        <p:sp>
          <p:nvSpPr>
            <p:cNvPr id="19" name="Rectangle 18">
              <a:extLst>
                <a:ext uri="{FF2B5EF4-FFF2-40B4-BE49-F238E27FC236}">
                  <a16:creationId xmlns:a16="http://schemas.microsoft.com/office/drawing/2014/main" id="{8ABFB153-42A7-C37C-8943-E56E1FB1EB3F}"/>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6A2A8B5C-EC13-589C-1026-9EA5B3AE83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28" name="Picture 27" descr="A picture containing text, clipart&#10;&#10;Description automatically generated">
              <a:extLst>
                <a:ext uri="{FF2B5EF4-FFF2-40B4-BE49-F238E27FC236}">
                  <a16:creationId xmlns:a16="http://schemas.microsoft.com/office/drawing/2014/main" id="{C72849B9-2B10-A60A-937E-6CA9A4E015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pic>
        <p:nvPicPr>
          <p:cNvPr id="14" name="Picture 13" descr="Diagram&#10;&#10;Description automatically generated">
            <a:extLst>
              <a:ext uri="{FF2B5EF4-FFF2-40B4-BE49-F238E27FC236}">
                <a16:creationId xmlns:a16="http://schemas.microsoft.com/office/drawing/2014/main" id="{C6A96F3D-7F3D-B5EE-5FBF-1FD3E6A3DC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6239" y="2681075"/>
            <a:ext cx="6070172" cy="3648989"/>
          </a:xfrm>
          <a:prstGeom prst="rect">
            <a:avLst/>
          </a:prstGeom>
          <a:ln w="38100">
            <a:solidFill>
              <a:schemeClr val="accent1"/>
            </a:solidFill>
          </a:ln>
        </p:spPr>
      </p:pic>
      <p:sp>
        <p:nvSpPr>
          <p:cNvPr id="15" name="Rectangle 14">
            <a:extLst>
              <a:ext uri="{FF2B5EF4-FFF2-40B4-BE49-F238E27FC236}">
                <a16:creationId xmlns:a16="http://schemas.microsoft.com/office/drawing/2014/main" id="{DE2155B4-4ACD-BCB5-25B7-6DE11CE7505A}"/>
              </a:ext>
            </a:extLst>
          </p:cNvPr>
          <p:cNvSpPr/>
          <p:nvPr/>
        </p:nvSpPr>
        <p:spPr>
          <a:xfrm>
            <a:off x="1573265" y="204551"/>
            <a:ext cx="10128740" cy="871392"/>
          </a:xfrm>
          <a:prstGeom prst="rect">
            <a:avLst/>
          </a:prstGeom>
        </p:spPr>
        <p:txBody>
          <a:bodyPr wrap="square">
            <a:normAutofit fontScale="77500" lnSpcReduction="20000"/>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Non-Windsor Heights Resident Response Details</a:t>
            </a:r>
          </a:p>
        </p:txBody>
      </p:sp>
    </p:spTree>
    <p:extLst>
      <p:ext uri="{BB962C8B-B14F-4D97-AF65-F5344CB8AC3E}">
        <p14:creationId xmlns:p14="http://schemas.microsoft.com/office/powerpoint/2010/main" val="901328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 name="Rectangle 1">
            <a:extLst>
              <a:ext uri="{FF2B5EF4-FFF2-40B4-BE49-F238E27FC236}">
                <a16:creationId xmlns:a16="http://schemas.microsoft.com/office/drawing/2014/main" id="{0A2DC66A-CB5F-4377-9572-B79666E47C96}"/>
              </a:ext>
            </a:extLst>
          </p:cNvPr>
          <p:cNvSpPr/>
          <p:nvPr/>
        </p:nvSpPr>
        <p:spPr>
          <a:xfrm>
            <a:off x="1573265" y="204551"/>
            <a:ext cx="10128740" cy="871392"/>
          </a:xfrm>
          <a:prstGeom prst="rect">
            <a:avLst/>
          </a:prstGeom>
        </p:spPr>
        <p:txBody>
          <a:bodyPr wrap="square">
            <a:normAutofit fontScale="77500" lnSpcReduction="20000"/>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Non-Windsor Heights Resident Response Details</a:t>
            </a:r>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308713" y="1252324"/>
            <a:ext cx="9544797" cy="1323333"/>
          </a:xfrm>
          <a:prstGeom prst="rect">
            <a:avLst/>
          </a:prstGeom>
          <a:noFill/>
        </p:spPr>
        <p:txBody>
          <a:bodyPr wrap="square" rtlCol="0">
            <a:normAutofit fontScale="92500"/>
          </a:bodyPr>
          <a:lstStyle/>
          <a:p>
            <a:pPr algn="ct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Q30.  What thoughts or ideas would you like to share as we work to shape the future vision for the community?</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sp>
        <p:nvSpPr>
          <p:cNvPr id="14" name="TextBox 13">
            <a:extLst>
              <a:ext uri="{FF2B5EF4-FFF2-40B4-BE49-F238E27FC236}">
                <a16:creationId xmlns:a16="http://schemas.microsoft.com/office/drawing/2014/main" id="{3FF556BF-7078-0003-841C-00D524939D4D}"/>
              </a:ext>
            </a:extLst>
          </p:cNvPr>
          <p:cNvSpPr txBox="1"/>
          <p:nvPr/>
        </p:nvSpPr>
        <p:spPr>
          <a:xfrm>
            <a:off x="1387221" y="2594615"/>
            <a:ext cx="9544797" cy="3277693"/>
          </a:xfrm>
          <a:prstGeom prst="rect">
            <a:avLst/>
          </a:prstGeom>
          <a:noFill/>
        </p:spPr>
        <p:txBody>
          <a:bodyPr wrap="square" rtlCol="0">
            <a:normAutofit/>
          </a:bodyPr>
          <a:lstStyle/>
          <a:p>
            <a:r>
              <a:rPr lang="en-US" sz="40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Sidewalks/Walkability</a:t>
            </a: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grpSp>
        <p:nvGrpSpPr>
          <p:cNvPr id="4" name="Group 3">
            <a:extLst>
              <a:ext uri="{FF2B5EF4-FFF2-40B4-BE49-F238E27FC236}">
                <a16:creationId xmlns:a16="http://schemas.microsoft.com/office/drawing/2014/main" id="{3C655BE5-18E8-FDD8-C77E-93A1FCE26C91}"/>
              </a:ext>
            </a:extLst>
          </p:cNvPr>
          <p:cNvGrpSpPr/>
          <p:nvPr/>
        </p:nvGrpSpPr>
        <p:grpSpPr>
          <a:xfrm>
            <a:off x="9764896" y="5178914"/>
            <a:ext cx="2249010" cy="1063069"/>
            <a:chOff x="9780499" y="5541916"/>
            <a:chExt cx="2249010" cy="1063069"/>
          </a:xfrm>
        </p:grpSpPr>
        <p:sp>
          <p:nvSpPr>
            <p:cNvPr id="9" name="Rectangle 8">
              <a:extLst>
                <a:ext uri="{FF2B5EF4-FFF2-40B4-BE49-F238E27FC236}">
                  <a16:creationId xmlns:a16="http://schemas.microsoft.com/office/drawing/2014/main" id="{343593A9-8487-C02D-7016-B14D33664950}"/>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8FC7548-8A91-8365-8F80-BA195B5A5C7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15" name="Picture 14" descr="A picture containing text, clipart&#10;&#10;Description automatically generated">
              <a:extLst>
                <a:ext uri="{FF2B5EF4-FFF2-40B4-BE49-F238E27FC236}">
                  <a16:creationId xmlns:a16="http://schemas.microsoft.com/office/drawing/2014/main" id="{8A5B95C3-DE6B-0E8C-3295-773557D337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982269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4" name="Title 1">
            <a:extLst>
              <a:ext uri="{FF2B5EF4-FFF2-40B4-BE49-F238E27FC236}">
                <a16:creationId xmlns:a16="http://schemas.microsoft.com/office/drawing/2014/main" id="{B2AB1BD1-8D48-41A7-DDAC-E8669CD3D4E5}"/>
              </a:ext>
            </a:extLst>
          </p:cNvPr>
          <p:cNvSpPr txBox="1">
            <a:spLocks/>
          </p:cNvSpPr>
          <p:nvPr/>
        </p:nvSpPr>
        <p:spPr>
          <a:xfrm>
            <a:off x="630118" y="655872"/>
            <a:ext cx="10515600" cy="2852737"/>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solidFill>
                  <a:schemeClr val="tx2"/>
                </a:solidFill>
                <a:latin typeface="Franklin Gothic Medium" panose="020B0603020102020204" pitchFamily="34" charset="0"/>
              </a:rPr>
              <a:t>2022 Visioning Survey Results</a:t>
            </a:r>
          </a:p>
        </p:txBody>
      </p:sp>
      <p:pic>
        <p:nvPicPr>
          <p:cNvPr id="9" name="Picture Placeholder 8" descr="A light bulb on a surface&#10;&#10;Description automatically generated with low confidence">
            <a:extLst>
              <a:ext uri="{FF2B5EF4-FFF2-40B4-BE49-F238E27FC236}">
                <a16:creationId xmlns:a16="http://schemas.microsoft.com/office/drawing/2014/main" id="{F674938D-B342-A44D-ACBE-915F2A0FF246}"/>
              </a:ext>
            </a:extLst>
          </p:cNvPr>
          <p:cNvPicPr>
            <a:picLocks noChangeAspect="1"/>
          </p:cNvPicPr>
          <p:nvPr/>
        </p:nvPicPr>
        <p:blipFill rotWithShape="1">
          <a:blip r:embed="rId3">
            <a:extLst>
              <a:ext uri="{28A0092B-C50C-407E-A947-70E740481C1C}">
                <a14:useLocalDpi xmlns:a14="http://schemas.microsoft.com/office/drawing/2010/main" val="0"/>
              </a:ext>
            </a:extLst>
          </a:blip>
          <a:srcRect t="4848" b="13406"/>
          <a:stretch/>
        </p:blipFill>
        <p:spPr>
          <a:xfrm>
            <a:off x="7729138" y="2318383"/>
            <a:ext cx="4506713" cy="4604187"/>
          </a:xfrm>
          <a:custGeom>
            <a:avLst/>
            <a:gdLst>
              <a:gd name="connsiteX0" fmla="*/ 0 w 6858004"/>
              <a:gd name="connsiteY0" fmla="*/ 5854829 h 5854829"/>
              <a:gd name="connsiteX1" fmla="*/ 3429002 w 6858004"/>
              <a:gd name="connsiteY1" fmla="*/ 0 h 5854829"/>
              <a:gd name="connsiteX2" fmla="*/ 6858004 w 6858004"/>
              <a:gd name="connsiteY2" fmla="*/ 5854829 h 5854829"/>
              <a:gd name="connsiteX3" fmla="*/ 0 w 6858004"/>
              <a:gd name="connsiteY3" fmla="*/ 5854829 h 5854829"/>
              <a:gd name="connsiteX0" fmla="*/ 0 w 6858004"/>
              <a:gd name="connsiteY0" fmla="*/ 6845429 h 6845429"/>
              <a:gd name="connsiteX1" fmla="*/ 6858002 w 6858004"/>
              <a:gd name="connsiteY1" fmla="*/ 0 h 6845429"/>
              <a:gd name="connsiteX2" fmla="*/ 6858004 w 6858004"/>
              <a:gd name="connsiteY2" fmla="*/ 6845429 h 6845429"/>
              <a:gd name="connsiteX3" fmla="*/ 0 w 6858004"/>
              <a:gd name="connsiteY3" fmla="*/ 6845429 h 6845429"/>
              <a:gd name="connsiteX0" fmla="*/ 0 w 5895979"/>
              <a:gd name="connsiteY0" fmla="*/ 3340229 h 6845429"/>
              <a:gd name="connsiteX1" fmla="*/ 5895977 w 5895979"/>
              <a:gd name="connsiteY1" fmla="*/ 0 h 6845429"/>
              <a:gd name="connsiteX2" fmla="*/ 5895979 w 5895979"/>
              <a:gd name="connsiteY2" fmla="*/ 6845429 h 6845429"/>
              <a:gd name="connsiteX3" fmla="*/ 0 w 5895979"/>
              <a:gd name="connsiteY3" fmla="*/ 3340229 h 6845429"/>
              <a:gd name="connsiteX0" fmla="*/ 0 w 12230104"/>
              <a:gd name="connsiteY0" fmla="*/ 6826379 h 6845429"/>
              <a:gd name="connsiteX1" fmla="*/ 12230102 w 12230104"/>
              <a:gd name="connsiteY1" fmla="*/ 0 h 6845429"/>
              <a:gd name="connsiteX2" fmla="*/ 12230104 w 12230104"/>
              <a:gd name="connsiteY2" fmla="*/ 6845429 h 6845429"/>
              <a:gd name="connsiteX3" fmla="*/ 0 w 12230104"/>
              <a:gd name="connsiteY3" fmla="*/ 6826379 h 6845429"/>
              <a:gd name="connsiteX0" fmla="*/ 0 w 12201529"/>
              <a:gd name="connsiteY0" fmla="*/ 6835904 h 6845429"/>
              <a:gd name="connsiteX1" fmla="*/ 12201527 w 12201529"/>
              <a:gd name="connsiteY1" fmla="*/ 0 h 6845429"/>
              <a:gd name="connsiteX2" fmla="*/ 12201529 w 12201529"/>
              <a:gd name="connsiteY2" fmla="*/ 6845429 h 6845429"/>
              <a:gd name="connsiteX3" fmla="*/ 0 w 12201529"/>
              <a:gd name="connsiteY3" fmla="*/ 6835904 h 6845429"/>
              <a:gd name="connsiteX0" fmla="*/ 0 w 9363079"/>
              <a:gd name="connsiteY0" fmla="*/ 6835904 h 6845429"/>
              <a:gd name="connsiteX1" fmla="*/ 9363077 w 9363079"/>
              <a:gd name="connsiteY1" fmla="*/ 0 h 6845429"/>
              <a:gd name="connsiteX2" fmla="*/ 9363079 w 9363079"/>
              <a:gd name="connsiteY2" fmla="*/ 6845429 h 6845429"/>
              <a:gd name="connsiteX3" fmla="*/ 0 w 9363079"/>
              <a:gd name="connsiteY3" fmla="*/ 6835904 h 6845429"/>
              <a:gd name="connsiteX0" fmla="*/ 0 w 9564247"/>
              <a:gd name="connsiteY0" fmla="*/ 6835904 h 6863717"/>
              <a:gd name="connsiteX1" fmla="*/ 9363077 w 9564247"/>
              <a:gd name="connsiteY1" fmla="*/ 0 h 6863717"/>
              <a:gd name="connsiteX2" fmla="*/ 9564247 w 9564247"/>
              <a:gd name="connsiteY2" fmla="*/ 6863717 h 6863717"/>
              <a:gd name="connsiteX3" fmla="*/ 0 w 9564247"/>
              <a:gd name="connsiteY3" fmla="*/ 6835904 h 6863717"/>
              <a:gd name="connsiteX0" fmla="*/ 0 w 10234618"/>
              <a:gd name="connsiteY0" fmla="*/ 6970682 h 6998495"/>
              <a:gd name="connsiteX1" fmla="*/ 9363077 w 10234618"/>
              <a:gd name="connsiteY1" fmla="*/ 134778 h 6998495"/>
              <a:gd name="connsiteX2" fmla="*/ 9424039 w 10234618"/>
              <a:gd name="connsiteY2" fmla="*/ 2773967 h 6998495"/>
              <a:gd name="connsiteX3" fmla="*/ 9564247 w 10234618"/>
              <a:gd name="connsiteY3" fmla="*/ 6998495 h 6998495"/>
              <a:gd name="connsiteX4" fmla="*/ 0 w 10234618"/>
              <a:gd name="connsiteY4" fmla="*/ 6970682 h 6998495"/>
              <a:gd name="connsiteX0" fmla="*/ 0 w 10234618"/>
              <a:gd name="connsiteY0" fmla="*/ 6970682 h 6998495"/>
              <a:gd name="connsiteX1" fmla="*/ 9363077 w 10234618"/>
              <a:gd name="connsiteY1" fmla="*/ 134778 h 6998495"/>
              <a:gd name="connsiteX2" fmla="*/ 9424039 w 10234618"/>
              <a:gd name="connsiteY2" fmla="*/ 2773967 h 6998495"/>
              <a:gd name="connsiteX3" fmla="*/ 9564247 w 10234618"/>
              <a:gd name="connsiteY3" fmla="*/ 6998495 h 6998495"/>
              <a:gd name="connsiteX4" fmla="*/ 0 w 10234618"/>
              <a:gd name="connsiteY4" fmla="*/ 6970682 h 6998495"/>
              <a:gd name="connsiteX0" fmla="*/ 0 w 10234618"/>
              <a:gd name="connsiteY0" fmla="*/ 6836158 h 6863971"/>
              <a:gd name="connsiteX1" fmla="*/ 9363077 w 10234618"/>
              <a:gd name="connsiteY1" fmla="*/ 254 h 6863971"/>
              <a:gd name="connsiteX2" fmla="*/ 9424039 w 10234618"/>
              <a:gd name="connsiteY2" fmla="*/ 2639443 h 6863971"/>
              <a:gd name="connsiteX3" fmla="*/ 9564247 w 10234618"/>
              <a:gd name="connsiteY3" fmla="*/ 6863971 h 6863971"/>
              <a:gd name="connsiteX4" fmla="*/ 0 w 10234618"/>
              <a:gd name="connsiteY4" fmla="*/ 6836158 h 6863971"/>
              <a:gd name="connsiteX0" fmla="*/ 0 w 10301763"/>
              <a:gd name="connsiteY0" fmla="*/ 7345226 h 7373039"/>
              <a:gd name="connsiteX1" fmla="*/ 9363077 w 10301763"/>
              <a:gd name="connsiteY1" fmla="*/ 509322 h 7373039"/>
              <a:gd name="connsiteX2" fmla="*/ 9680071 w 10301763"/>
              <a:gd name="connsiteY2" fmla="*/ 515039 h 7373039"/>
              <a:gd name="connsiteX3" fmla="*/ 9564247 w 10301763"/>
              <a:gd name="connsiteY3" fmla="*/ 7373039 h 7373039"/>
              <a:gd name="connsiteX4" fmla="*/ 0 w 10301763"/>
              <a:gd name="connsiteY4" fmla="*/ 7345226 h 7373039"/>
              <a:gd name="connsiteX0" fmla="*/ 0 w 10301763"/>
              <a:gd name="connsiteY0" fmla="*/ 6845264 h 6873077"/>
              <a:gd name="connsiteX1" fmla="*/ 9363077 w 10301763"/>
              <a:gd name="connsiteY1" fmla="*/ 9360 h 6873077"/>
              <a:gd name="connsiteX2" fmla="*/ 9680071 w 10301763"/>
              <a:gd name="connsiteY2" fmla="*/ 15077 h 6873077"/>
              <a:gd name="connsiteX3" fmla="*/ 9564247 w 10301763"/>
              <a:gd name="connsiteY3" fmla="*/ 6873077 h 6873077"/>
              <a:gd name="connsiteX4" fmla="*/ 0 w 10301763"/>
              <a:gd name="connsiteY4" fmla="*/ 6845264 h 6873077"/>
              <a:gd name="connsiteX0" fmla="*/ 0 w 10301763"/>
              <a:gd name="connsiteY0" fmla="*/ 6845264 h 6873077"/>
              <a:gd name="connsiteX1" fmla="*/ 9363077 w 10301763"/>
              <a:gd name="connsiteY1" fmla="*/ 9360 h 6873077"/>
              <a:gd name="connsiteX2" fmla="*/ 9680071 w 10301763"/>
              <a:gd name="connsiteY2" fmla="*/ 15077 h 6873077"/>
              <a:gd name="connsiteX3" fmla="*/ 9564247 w 10301763"/>
              <a:gd name="connsiteY3" fmla="*/ 6873077 h 6873077"/>
              <a:gd name="connsiteX4" fmla="*/ 0 w 10301763"/>
              <a:gd name="connsiteY4" fmla="*/ 6845264 h 6873077"/>
              <a:gd name="connsiteX0" fmla="*/ 0 w 9683273"/>
              <a:gd name="connsiteY0" fmla="*/ 6845264 h 6873077"/>
              <a:gd name="connsiteX1" fmla="*/ 9363077 w 9683273"/>
              <a:gd name="connsiteY1" fmla="*/ 9360 h 6873077"/>
              <a:gd name="connsiteX2" fmla="*/ 9680071 w 9683273"/>
              <a:gd name="connsiteY2" fmla="*/ 15077 h 6873077"/>
              <a:gd name="connsiteX3" fmla="*/ 9564247 w 9683273"/>
              <a:gd name="connsiteY3" fmla="*/ 6873077 h 6873077"/>
              <a:gd name="connsiteX4" fmla="*/ 0 w 9683273"/>
              <a:gd name="connsiteY4" fmla="*/ 6845264 h 6873077"/>
              <a:gd name="connsiteX0" fmla="*/ 0 w 9564247"/>
              <a:gd name="connsiteY0" fmla="*/ 6867209 h 6895022"/>
              <a:gd name="connsiteX1" fmla="*/ 9363077 w 9564247"/>
              <a:gd name="connsiteY1" fmla="*/ 31305 h 6895022"/>
              <a:gd name="connsiteX2" fmla="*/ 9552055 w 9564247"/>
              <a:gd name="connsiteY2" fmla="*/ 446 h 6895022"/>
              <a:gd name="connsiteX3" fmla="*/ 9564247 w 9564247"/>
              <a:gd name="connsiteY3" fmla="*/ 6895022 h 6895022"/>
              <a:gd name="connsiteX4" fmla="*/ 0 w 9564247"/>
              <a:gd name="connsiteY4" fmla="*/ 6867209 h 6895022"/>
              <a:gd name="connsiteX0" fmla="*/ 0 w 9564247"/>
              <a:gd name="connsiteY0" fmla="*/ 6867209 h 6895022"/>
              <a:gd name="connsiteX1" fmla="*/ 9363077 w 9564247"/>
              <a:gd name="connsiteY1" fmla="*/ 31305 h 6895022"/>
              <a:gd name="connsiteX2" fmla="*/ 9552055 w 9564247"/>
              <a:gd name="connsiteY2" fmla="*/ 446 h 6895022"/>
              <a:gd name="connsiteX3" fmla="*/ 9564247 w 9564247"/>
              <a:gd name="connsiteY3" fmla="*/ 6895022 h 6895022"/>
              <a:gd name="connsiteX4" fmla="*/ 0 w 9564247"/>
              <a:gd name="connsiteY4" fmla="*/ 6867209 h 6895022"/>
              <a:gd name="connsiteX0" fmla="*/ 0 w 9567400"/>
              <a:gd name="connsiteY0" fmla="*/ 6867209 h 6895022"/>
              <a:gd name="connsiteX1" fmla="*/ 9363077 w 9567400"/>
              <a:gd name="connsiteY1" fmla="*/ 31305 h 6895022"/>
              <a:gd name="connsiteX2" fmla="*/ 9552055 w 9567400"/>
              <a:gd name="connsiteY2" fmla="*/ 446 h 6895022"/>
              <a:gd name="connsiteX3" fmla="*/ 9564247 w 9567400"/>
              <a:gd name="connsiteY3" fmla="*/ 6895022 h 6895022"/>
              <a:gd name="connsiteX4" fmla="*/ 0 w 9567400"/>
              <a:gd name="connsiteY4" fmla="*/ 6867209 h 6895022"/>
              <a:gd name="connsiteX0" fmla="*/ 0 w 9560497"/>
              <a:gd name="connsiteY0" fmla="*/ 6867209 h 6895022"/>
              <a:gd name="connsiteX1" fmla="*/ 9363077 w 9560497"/>
              <a:gd name="connsiteY1" fmla="*/ 31305 h 6895022"/>
              <a:gd name="connsiteX2" fmla="*/ 9552055 w 9560497"/>
              <a:gd name="connsiteY2" fmla="*/ 446 h 6895022"/>
              <a:gd name="connsiteX3" fmla="*/ 9520002 w 9560497"/>
              <a:gd name="connsiteY3" fmla="*/ 6895022 h 6895022"/>
              <a:gd name="connsiteX4" fmla="*/ 0 w 9560497"/>
              <a:gd name="connsiteY4" fmla="*/ 6867209 h 6895022"/>
              <a:gd name="connsiteX0" fmla="*/ 0 w 9560497"/>
              <a:gd name="connsiteY0" fmla="*/ 6882069 h 6909882"/>
              <a:gd name="connsiteX1" fmla="*/ 9392574 w 9560497"/>
              <a:gd name="connsiteY1" fmla="*/ 9294 h 6909882"/>
              <a:gd name="connsiteX2" fmla="*/ 9552055 w 9560497"/>
              <a:gd name="connsiteY2" fmla="*/ 15306 h 6909882"/>
              <a:gd name="connsiteX3" fmla="*/ 9520002 w 9560497"/>
              <a:gd name="connsiteY3" fmla="*/ 6909882 h 6909882"/>
              <a:gd name="connsiteX4" fmla="*/ 0 w 9560497"/>
              <a:gd name="connsiteY4" fmla="*/ 6882069 h 6909882"/>
              <a:gd name="connsiteX0" fmla="*/ 0 w 9560497"/>
              <a:gd name="connsiteY0" fmla="*/ 6882097 h 6909910"/>
              <a:gd name="connsiteX1" fmla="*/ 9392574 w 9560497"/>
              <a:gd name="connsiteY1" fmla="*/ 9322 h 6909910"/>
              <a:gd name="connsiteX2" fmla="*/ 9552055 w 9560497"/>
              <a:gd name="connsiteY2" fmla="*/ 15334 h 6909910"/>
              <a:gd name="connsiteX3" fmla="*/ 9520002 w 9560497"/>
              <a:gd name="connsiteY3" fmla="*/ 6909910 h 6909910"/>
              <a:gd name="connsiteX4" fmla="*/ 0 w 9560497"/>
              <a:gd name="connsiteY4" fmla="*/ 6882097 h 6909910"/>
              <a:gd name="connsiteX0" fmla="*/ 0 w 9552388"/>
              <a:gd name="connsiteY0" fmla="*/ 6882097 h 6909910"/>
              <a:gd name="connsiteX1" fmla="*/ 9392574 w 9552388"/>
              <a:gd name="connsiteY1" fmla="*/ 9322 h 6909910"/>
              <a:gd name="connsiteX2" fmla="*/ 9552055 w 9552388"/>
              <a:gd name="connsiteY2" fmla="*/ 15334 h 6909910"/>
              <a:gd name="connsiteX3" fmla="*/ 9520002 w 9552388"/>
              <a:gd name="connsiteY3" fmla="*/ 6909910 h 6909910"/>
              <a:gd name="connsiteX4" fmla="*/ 0 w 9552388"/>
              <a:gd name="connsiteY4" fmla="*/ 6882097 h 6909910"/>
              <a:gd name="connsiteX0" fmla="*/ 0 w 9549330"/>
              <a:gd name="connsiteY0" fmla="*/ 6878271 h 6906084"/>
              <a:gd name="connsiteX1" fmla="*/ 9392574 w 9549330"/>
              <a:gd name="connsiteY1" fmla="*/ 5496 h 6906084"/>
              <a:gd name="connsiteX2" fmla="*/ 9544681 w 9549330"/>
              <a:gd name="connsiteY2" fmla="*/ 41005 h 6906084"/>
              <a:gd name="connsiteX3" fmla="*/ 9520002 w 9549330"/>
              <a:gd name="connsiteY3" fmla="*/ 6906084 h 6906084"/>
              <a:gd name="connsiteX4" fmla="*/ 0 w 9549330"/>
              <a:gd name="connsiteY4" fmla="*/ 6878271 h 6906084"/>
              <a:gd name="connsiteX0" fmla="*/ 0 w 9538278"/>
              <a:gd name="connsiteY0" fmla="*/ 6884017 h 6911830"/>
              <a:gd name="connsiteX1" fmla="*/ 9392574 w 9538278"/>
              <a:gd name="connsiteY1" fmla="*/ 11242 h 6911830"/>
              <a:gd name="connsiteX2" fmla="*/ 9515185 w 9538278"/>
              <a:gd name="connsiteY2" fmla="*/ 9880 h 6911830"/>
              <a:gd name="connsiteX3" fmla="*/ 9520002 w 9538278"/>
              <a:gd name="connsiteY3" fmla="*/ 6911830 h 6911830"/>
              <a:gd name="connsiteX4" fmla="*/ 0 w 9538278"/>
              <a:gd name="connsiteY4" fmla="*/ 6884017 h 6911830"/>
              <a:gd name="connsiteX0" fmla="*/ 0 w 9538278"/>
              <a:gd name="connsiteY0" fmla="*/ 6884017 h 6911830"/>
              <a:gd name="connsiteX1" fmla="*/ 9392574 w 9538278"/>
              <a:gd name="connsiteY1" fmla="*/ 11242 h 6911830"/>
              <a:gd name="connsiteX2" fmla="*/ 9515185 w 9538278"/>
              <a:gd name="connsiteY2" fmla="*/ 9880 h 6911830"/>
              <a:gd name="connsiteX3" fmla="*/ 9520002 w 9538278"/>
              <a:gd name="connsiteY3" fmla="*/ 6911830 h 6911830"/>
              <a:gd name="connsiteX4" fmla="*/ 0 w 9538278"/>
              <a:gd name="connsiteY4" fmla="*/ 6884017 h 6911830"/>
              <a:gd name="connsiteX0" fmla="*/ 0 w 7582255"/>
              <a:gd name="connsiteY0" fmla="*/ 6896717 h 6911830"/>
              <a:gd name="connsiteX1" fmla="*/ 7436551 w 7582255"/>
              <a:gd name="connsiteY1" fmla="*/ 11242 h 6911830"/>
              <a:gd name="connsiteX2" fmla="*/ 7559162 w 7582255"/>
              <a:gd name="connsiteY2" fmla="*/ 9880 h 6911830"/>
              <a:gd name="connsiteX3" fmla="*/ 7563979 w 7582255"/>
              <a:gd name="connsiteY3" fmla="*/ 6911830 h 6911830"/>
              <a:gd name="connsiteX4" fmla="*/ 0 w 7582255"/>
              <a:gd name="connsiteY4" fmla="*/ 6896717 h 6911830"/>
              <a:gd name="connsiteX0" fmla="*/ 0 w 7582255"/>
              <a:gd name="connsiteY0" fmla="*/ 6896717 h 6911830"/>
              <a:gd name="connsiteX1" fmla="*/ 7436551 w 7582255"/>
              <a:gd name="connsiteY1" fmla="*/ 11242 h 6911830"/>
              <a:gd name="connsiteX2" fmla="*/ 7559162 w 7582255"/>
              <a:gd name="connsiteY2" fmla="*/ 9880 h 6911830"/>
              <a:gd name="connsiteX3" fmla="*/ 7563979 w 7582255"/>
              <a:gd name="connsiteY3" fmla="*/ 6911830 h 6911830"/>
              <a:gd name="connsiteX4" fmla="*/ 0 w 7582255"/>
              <a:gd name="connsiteY4" fmla="*/ 6896717 h 6911830"/>
              <a:gd name="connsiteX0" fmla="*/ 58 w 7582313"/>
              <a:gd name="connsiteY0" fmla="*/ 6896717 h 6911830"/>
              <a:gd name="connsiteX1" fmla="*/ 7436609 w 7582313"/>
              <a:gd name="connsiteY1" fmla="*/ 11242 h 6911830"/>
              <a:gd name="connsiteX2" fmla="*/ 7559220 w 7582313"/>
              <a:gd name="connsiteY2" fmla="*/ 9880 h 6911830"/>
              <a:gd name="connsiteX3" fmla="*/ 7564037 w 7582313"/>
              <a:gd name="connsiteY3" fmla="*/ 6911830 h 6911830"/>
              <a:gd name="connsiteX4" fmla="*/ 58 w 7582313"/>
              <a:gd name="connsiteY4" fmla="*/ 6896717 h 6911830"/>
              <a:gd name="connsiteX0" fmla="*/ 55 w 7564034"/>
              <a:gd name="connsiteY0" fmla="*/ 6972028 h 6987141"/>
              <a:gd name="connsiteX1" fmla="*/ 7436606 w 7564034"/>
              <a:gd name="connsiteY1" fmla="*/ 86553 h 6987141"/>
              <a:gd name="connsiteX2" fmla="*/ 7559217 w 7564034"/>
              <a:gd name="connsiteY2" fmla="*/ 85191 h 6987141"/>
              <a:gd name="connsiteX3" fmla="*/ 7564034 w 7564034"/>
              <a:gd name="connsiteY3" fmla="*/ 6987141 h 6987141"/>
              <a:gd name="connsiteX4" fmla="*/ 55 w 7564034"/>
              <a:gd name="connsiteY4" fmla="*/ 6972028 h 6987141"/>
              <a:gd name="connsiteX0" fmla="*/ 0 w 7563979"/>
              <a:gd name="connsiteY0" fmla="*/ 6972028 h 6987141"/>
              <a:gd name="connsiteX1" fmla="*/ 7436551 w 7563979"/>
              <a:gd name="connsiteY1" fmla="*/ 86553 h 6987141"/>
              <a:gd name="connsiteX2" fmla="*/ 7559162 w 7563979"/>
              <a:gd name="connsiteY2" fmla="*/ 85191 h 6987141"/>
              <a:gd name="connsiteX3" fmla="*/ 7563979 w 7563979"/>
              <a:gd name="connsiteY3" fmla="*/ 6987141 h 6987141"/>
              <a:gd name="connsiteX4" fmla="*/ 0 w 7563979"/>
              <a:gd name="connsiteY4" fmla="*/ 6972028 h 6987141"/>
              <a:gd name="connsiteX0" fmla="*/ 0 w 7563979"/>
              <a:gd name="connsiteY0" fmla="*/ 6972028 h 6987141"/>
              <a:gd name="connsiteX1" fmla="*/ 7436551 w 7563979"/>
              <a:gd name="connsiteY1" fmla="*/ 86553 h 6987141"/>
              <a:gd name="connsiteX2" fmla="*/ 7559162 w 7563979"/>
              <a:gd name="connsiteY2" fmla="*/ 85191 h 6987141"/>
              <a:gd name="connsiteX3" fmla="*/ 7563979 w 7563979"/>
              <a:gd name="connsiteY3" fmla="*/ 6987141 h 6987141"/>
              <a:gd name="connsiteX4" fmla="*/ 0 w 7563979"/>
              <a:gd name="connsiteY4" fmla="*/ 6972028 h 6987141"/>
              <a:gd name="connsiteX0" fmla="*/ 0 w 7563979"/>
              <a:gd name="connsiteY0" fmla="*/ 6972028 h 6987141"/>
              <a:gd name="connsiteX1" fmla="*/ 7436551 w 7563979"/>
              <a:gd name="connsiteY1" fmla="*/ 86553 h 6987141"/>
              <a:gd name="connsiteX2" fmla="*/ 7559162 w 7563979"/>
              <a:gd name="connsiteY2" fmla="*/ 85191 h 6987141"/>
              <a:gd name="connsiteX3" fmla="*/ 7563979 w 7563979"/>
              <a:gd name="connsiteY3" fmla="*/ 6987141 h 6987141"/>
              <a:gd name="connsiteX4" fmla="*/ 0 w 7563979"/>
              <a:gd name="connsiteY4" fmla="*/ 6972028 h 6987141"/>
              <a:gd name="connsiteX0" fmla="*/ 0 w 6979712"/>
              <a:gd name="connsiteY0" fmla="*/ 6972028 h 6987141"/>
              <a:gd name="connsiteX1" fmla="*/ 6852284 w 6979712"/>
              <a:gd name="connsiteY1" fmla="*/ 86553 h 6987141"/>
              <a:gd name="connsiteX2" fmla="*/ 6974895 w 6979712"/>
              <a:gd name="connsiteY2" fmla="*/ 85191 h 6987141"/>
              <a:gd name="connsiteX3" fmla="*/ 6979712 w 6979712"/>
              <a:gd name="connsiteY3" fmla="*/ 6987141 h 6987141"/>
              <a:gd name="connsiteX4" fmla="*/ 0 w 6979712"/>
              <a:gd name="connsiteY4" fmla="*/ 6972028 h 6987141"/>
              <a:gd name="connsiteX0" fmla="*/ 0 w 6979712"/>
              <a:gd name="connsiteY0" fmla="*/ 6972028 h 6987141"/>
              <a:gd name="connsiteX1" fmla="*/ 6852284 w 6979712"/>
              <a:gd name="connsiteY1" fmla="*/ 86553 h 6987141"/>
              <a:gd name="connsiteX2" fmla="*/ 6974895 w 6979712"/>
              <a:gd name="connsiteY2" fmla="*/ 85191 h 6987141"/>
              <a:gd name="connsiteX3" fmla="*/ 6979712 w 6979712"/>
              <a:gd name="connsiteY3" fmla="*/ 6987141 h 6987141"/>
              <a:gd name="connsiteX4" fmla="*/ 0 w 6979712"/>
              <a:gd name="connsiteY4" fmla="*/ 6972028 h 6987141"/>
              <a:gd name="connsiteX0" fmla="*/ 0 w 6839996"/>
              <a:gd name="connsiteY0" fmla="*/ 6984728 h 6987141"/>
              <a:gd name="connsiteX1" fmla="*/ 6712568 w 6839996"/>
              <a:gd name="connsiteY1" fmla="*/ 86553 h 6987141"/>
              <a:gd name="connsiteX2" fmla="*/ 6835179 w 6839996"/>
              <a:gd name="connsiteY2" fmla="*/ 85191 h 6987141"/>
              <a:gd name="connsiteX3" fmla="*/ 6839996 w 6839996"/>
              <a:gd name="connsiteY3" fmla="*/ 6987141 h 6987141"/>
              <a:gd name="connsiteX4" fmla="*/ 0 w 6839996"/>
              <a:gd name="connsiteY4" fmla="*/ 6984728 h 6987141"/>
              <a:gd name="connsiteX0" fmla="*/ 0 w 6839996"/>
              <a:gd name="connsiteY0" fmla="*/ 6984728 h 6987141"/>
              <a:gd name="connsiteX1" fmla="*/ 6712568 w 6839996"/>
              <a:gd name="connsiteY1" fmla="*/ 86553 h 6987141"/>
              <a:gd name="connsiteX2" fmla="*/ 6835179 w 6839996"/>
              <a:gd name="connsiteY2" fmla="*/ 85191 h 6987141"/>
              <a:gd name="connsiteX3" fmla="*/ 6839996 w 6839996"/>
              <a:gd name="connsiteY3" fmla="*/ 6987141 h 6987141"/>
              <a:gd name="connsiteX4" fmla="*/ 0 w 6839996"/>
              <a:gd name="connsiteY4" fmla="*/ 6984728 h 698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9996" h="6987141">
                <a:moveTo>
                  <a:pt x="0" y="6984728"/>
                </a:moveTo>
                <a:cubicBezTo>
                  <a:pt x="1325115" y="5580630"/>
                  <a:pt x="5419917" y="1223178"/>
                  <a:pt x="6712568" y="86553"/>
                </a:cubicBezTo>
                <a:cubicBezTo>
                  <a:pt x="6931407" y="-105871"/>
                  <a:pt x="6755438" y="82185"/>
                  <a:pt x="6835179" y="85191"/>
                </a:cubicBezTo>
                <a:cubicBezTo>
                  <a:pt x="6817088" y="1251267"/>
                  <a:pt x="6827577" y="6247278"/>
                  <a:pt x="6839996" y="6987141"/>
                </a:cubicBezTo>
                <a:lnTo>
                  <a:pt x="0" y="6984728"/>
                </a:lnTo>
                <a:close/>
              </a:path>
            </a:pathLst>
          </a:custGeom>
        </p:spPr>
      </p:pic>
      <p:grpSp>
        <p:nvGrpSpPr>
          <p:cNvPr id="28" name="Group 27">
            <a:extLst>
              <a:ext uri="{FF2B5EF4-FFF2-40B4-BE49-F238E27FC236}">
                <a16:creationId xmlns:a16="http://schemas.microsoft.com/office/drawing/2014/main" id="{2C97C412-AA68-A92A-9864-AA78249E0874}"/>
              </a:ext>
            </a:extLst>
          </p:cNvPr>
          <p:cNvGrpSpPr/>
          <p:nvPr/>
        </p:nvGrpSpPr>
        <p:grpSpPr>
          <a:xfrm>
            <a:off x="339315" y="5624404"/>
            <a:ext cx="2249010" cy="1063069"/>
            <a:chOff x="9780499" y="5541916"/>
            <a:chExt cx="2249010" cy="1063069"/>
          </a:xfrm>
        </p:grpSpPr>
        <p:sp>
          <p:nvSpPr>
            <p:cNvPr id="29" name="Rectangle 28">
              <a:extLst>
                <a:ext uri="{FF2B5EF4-FFF2-40B4-BE49-F238E27FC236}">
                  <a16:creationId xmlns:a16="http://schemas.microsoft.com/office/drawing/2014/main" id="{2A328A78-79BF-D9FB-5127-7E87F10EE06E}"/>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4789CC1D-7D61-6206-47A0-7E9E6715BB1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34" name="Picture 33" descr="A picture containing text, clipart&#10;&#10;Description automatically generated">
              <a:extLst>
                <a:ext uri="{FF2B5EF4-FFF2-40B4-BE49-F238E27FC236}">
                  <a16:creationId xmlns:a16="http://schemas.microsoft.com/office/drawing/2014/main" id="{7852233A-4FF6-AF7C-6937-3579DFFF3CF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sp>
        <p:nvSpPr>
          <p:cNvPr id="13" name="Subtitle 2">
            <a:extLst>
              <a:ext uri="{FF2B5EF4-FFF2-40B4-BE49-F238E27FC236}">
                <a16:creationId xmlns:a16="http://schemas.microsoft.com/office/drawing/2014/main" id="{7D27F9D9-C0BB-5D35-5CB2-F1AEB30334CF}"/>
              </a:ext>
            </a:extLst>
          </p:cNvPr>
          <p:cNvSpPr txBox="1">
            <a:spLocks/>
          </p:cNvSpPr>
          <p:nvPr/>
        </p:nvSpPr>
        <p:spPr>
          <a:xfrm>
            <a:off x="838494" y="3658383"/>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2"/>
                </a:solidFill>
                <a:latin typeface="Franklin Gothic Medium" panose="020B0603020102020204" pitchFamily="34" charset="0"/>
              </a:rPr>
              <a:t>Business &amp; Nonprofit Sector Survey Results </a:t>
            </a:r>
          </a:p>
        </p:txBody>
      </p:sp>
    </p:spTree>
    <p:extLst>
      <p:ext uri="{BB962C8B-B14F-4D97-AF65-F5344CB8AC3E}">
        <p14:creationId xmlns:p14="http://schemas.microsoft.com/office/powerpoint/2010/main" val="8059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0000" fill="hold" grpId="0"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53000" fill="hold" grpId="0" nodeType="withEffect">
                                  <p:stCondLst>
                                    <p:cond delay="1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0-#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2" decel="60000" fill="hold" grpId="0" nodeType="withEffect">
                                  <p:stCondLst>
                                    <p:cond delay="2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900" fill="hold"/>
                                        <p:tgtEl>
                                          <p:spTgt spid="21"/>
                                        </p:tgtEl>
                                        <p:attrNameLst>
                                          <p:attrName>ppt_x</p:attrName>
                                        </p:attrNameLst>
                                      </p:cBhvr>
                                      <p:tavLst>
                                        <p:tav tm="0">
                                          <p:val>
                                            <p:strVal val="1+#ppt_w/2"/>
                                          </p:val>
                                        </p:tav>
                                        <p:tav tm="100000">
                                          <p:val>
                                            <p:strVal val="#ppt_x"/>
                                          </p:val>
                                        </p:tav>
                                      </p:tavLst>
                                    </p:anim>
                                    <p:anim calcmode="lin" valueType="num">
                                      <p:cBhvr additive="base">
                                        <p:cTn id="16" dur="9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2" decel="60000" fill="hold" grpId="0" nodeType="withEffect">
                                  <p:stCondLst>
                                    <p:cond delay="3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800" fill="hold"/>
                                        <p:tgtEl>
                                          <p:spTgt spid="22"/>
                                        </p:tgtEl>
                                        <p:attrNameLst>
                                          <p:attrName>ppt_x</p:attrName>
                                        </p:attrNameLst>
                                      </p:cBhvr>
                                      <p:tavLst>
                                        <p:tav tm="0">
                                          <p:val>
                                            <p:strVal val="1+#ppt_w/2"/>
                                          </p:val>
                                        </p:tav>
                                        <p:tav tm="100000">
                                          <p:val>
                                            <p:strVal val="#ppt_x"/>
                                          </p:val>
                                        </p:tav>
                                      </p:tavLst>
                                    </p:anim>
                                    <p:anim calcmode="lin" valueType="num">
                                      <p:cBhvr additive="base">
                                        <p:cTn id="20" dur="800" fill="hold"/>
                                        <p:tgtEl>
                                          <p:spTgt spid="22"/>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110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6" presetClass="emph" presetSubtype="0" decel="75000" autoRev="1" fill="hold" nodeType="withEffect">
                                  <p:stCondLst>
                                    <p:cond delay="1500"/>
                                  </p:stCondLst>
                                  <p:childTnLst>
                                    <p:animScale>
                                      <p:cBhvr>
                                        <p:cTn id="27" dur="300" fill="hold"/>
                                        <p:tgtEl>
                                          <p:spTgt spid="6"/>
                                        </p:tgtEl>
                                      </p:cBhvr>
                                      <p:by x="110000" y="110000"/>
                                    </p:animScale>
                                  </p:childTnLst>
                                </p:cTn>
                              </p:par>
                              <p:par>
                                <p:cTn id="28" presetID="53" presetClass="entr" presetSubtype="16" fill="hold" nodeType="withEffect">
                                  <p:stCondLst>
                                    <p:cond delay="110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par>
                                <p:cTn id="33" presetID="6" presetClass="emph" presetSubtype="0" decel="75000" autoRev="1" fill="hold" nodeType="withEffect">
                                  <p:stCondLst>
                                    <p:cond delay="1450"/>
                                  </p:stCondLst>
                                  <p:childTnLst>
                                    <p:animScale>
                                      <p:cBhvr>
                                        <p:cTn id="34" dur="300" fill="hold"/>
                                        <p:tgtEl>
                                          <p:spTgt spid="7"/>
                                        </p:tgtEl>
                                      </p:cBhvr>
                                      <p:by x="110000" y="110000"/>
                                    </p:animScale>
                                  </p:childTnLst>
                                </p:cTn>
                              </p:par>
                              <p:par>
                                <p:cTn id="35" presetID="53" presetClass="entr" presetSubtype="16" fill="hold" nodeType="withEffect">
                                  <p:stCondLst>
                                    <p:cond delay="115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6" presetClass="emph" presetSubtype="0" decel="75000" autoRev="1" fill="hold" nodeType="withEffect">
                                  <p:stCondLst>
                                    <p:cond delay="1500"/>
                                  </p:stCondLst>
                                  <p:childTnLst>
                                    <p:animScale>
                                      <p:cBhvr>
                                        <p:cTn id="41" dur="300" fill="hold"/>
                                        <p:tgtEl>
                                          <p:spTgt spid="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animBg="1"/>
      <p:bldP spid="21" grpId="0" animBg="1"/>
      <p:bldP spid="2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 name="Rectangle 1">
            <a:extLst>
              <a:ext uri="{FF2B5EF4-FFF2-40B4-BE49-F238E27FC236}">
                <a16:creationId xmlns:a16="http://schemas.microsoft.com/office/drawing/2014/main" id="{0A2DC66A-CB5F-4377-9572-B79666E47C96}"/>
              </a:ext>
            </a:extLst>
          </p:cNvPr>
          <p:cNvSpPr/>
          <p:nvPr/>
        </p:nvSpPr>
        <p:spPr>
          <a:xfrm>
            <a:off x="1573265" y="204551"/>
            <a:ext cx="9978269" cy="871392"/>
          </a:xfrm>
          <a:prstGeom prst="rect">
            <a:avLst/>
          </a:prstGeom>
        </p:spPr>
        <p:txBody>
          <a:bodyPr wrap="square">
            <a:normAutofit fontScale="77500" lnSpcReduction="20000"/>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Business and Nonprofit Sector Survey Results</a:t>
            </a:r>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737682" y="1428028"/>
            <a:ext cx="9544797" cy="5083528"/>
          </a:xfrm>
          <a:prstGeom prst="rect">
            <a:avLst/>
          </a:prstGeom>
          <a:noFill/>
        </p:spPr>
        <p:txBody>
          <a:bodyPr wrap="square" rtlCol="0">
            <a:normAutofit/>
          </a:bodyPr>
          <a:lstStyle/>
          <a:p>
            <a:r>
              <a:rPr lang="en-US" sz="40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13 Total Responses</a:t>
            </a: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pPr marL="571500" indent="-571500">
              <a:buFont typeface="Arial" panose="020B0604020202020204" pitchFamily="34" charset="0"/>
              <a:buChar char="•"/>
            </a:pP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11 Businesses </a:t>
            </a:r>
          </a:p>
          <a:p>
            <a:pPr marL="1028700" lvl="1" indent="-571500">
              <a:buFont typeface="Wingdings" panose="05000000000000000000" pitchFamily="2" charset="2"/>
              <a:buChar char="§"/>
            </a:pP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10 resident operated</a:t>
            </a:r>
          </a:p>
          <a:p>
            <a:pPr marL="1028700" lvl="1" indent="-571500">
              <a:buFont typeface="Wingdings" panose="05000000000000000000" pitchFamily="2" charset="2"/>
              <a:buChar char="§"/>
            </a:pP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1 nonresident operated</a:t>
            </a:r>
          </a:p>
          <a:p>
            <a:pPr marL="571500" indent="-571500">
              <a:buFont typeface="Arial" panose="020B0604020202020204" pitchFamily="34" charset="0"/>
              <a:buChar char="•"/>
            </a:pP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2 Nonprofits</a:t>
            </a:r>
          </a:p>
          <a:p>
            <a:pPr marL="1028700" lvl="1" indent="-571500">
              <a:buFont typeface="Wingdings" panose="05000000000000000000" pitchFamily="2" charset="2"/>
              <a:buChar char="§"/>
            </a:pP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Both resident operated</a:t>
            </a:r>
          </a:p>
          <a:p>
            <a:pPr marL="571500" indent="-571500">
              <a:buFont typeface="Arial" panose="020B0604020202020204" pitchFamily="34" charset="0"/>
              <a:buChar char="•"/>
            </a:pP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All business are less than 25 employees</a:t>
            </a: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grpSp>
        <p:nvGrpSpPr>
          <p:cNvPr id="28" name="Group 27">
            <a:extLst>
              <a:ext uri="{FF2B5EF4-FFF2-40B4-BE49-F238E27FC236}">
                <a16:creationId xmlns:a16="http://schemas.microsoft.com/office/drawing/2014/main" id="{2C97C412-AA68-A92A-9864-AA78249E0874}"/>
              </a:ext>
            </a:extLst>
          </p:cNvPr>
          <p:cNvGrpSpPr/>
          <p:nvPr/>
        </p:nvGrpSpPr>
        <p:grpSpPr>
          <a:xfrm>
            <a:off x="9780499" y="5541916"/>
            <a:ext cx="2249010" cy="1063069"/>
            <a:chOff x="9780499" y="5541916"/>
            <a:chExt cx="2249010" cy="1063069"/>
          </a:xfrm>
        </p:grpSpPr>
        <p:sp>
          <p:nvSpPr>
            <p:cNvPr id="29" name="Rectangle 28">
              <a:extLst>
                <a:ext uri="{FF2B5EF4-FFF2-40B4-BE49-F238E27FC236}">
                  <a16:creationId xmlns:a16="http://schemas.microsoft.com/office/drawing/2014/main" id="{2A328A78-79BF-D9FB-5127-7E87F10EE06E}"/>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4789CC1D-7D61-6206-47A0-7E9E6715BB1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34" name="Picture 33" descr="A picture containing text, clipart&#10;&#10;Description automatically generated">
              <a:extLst>
                <a:ext uri="{FF2B5EF4-FFF2-40B4-BE49-F238E27FC236}">
                  <a16:creationId xmlns:a16="http://schemas.microsoft.com/office/drawing/2014/main" id="{7852233A-4FF6-AF7C-6937-3579DFFF3CF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314851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308713" y="1252324"/>
            <a:ext cx="9544797" cy="1323333"/>
          </a:xfrm>
          <a:prstGeom prst="rect">
            <a:avLst/>
          </a:prstGeom>
          <a:noFill/>
        </p:spPr>
        <p:txBody>
          <a:bodyPr wrap="square" rtlCol="0">
            <a:normAutofit/>
          </a:bodyPr>
          <a:lstStyle/>
          <a:p>
            <a:pPr algn="ct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Sectors served by the respondents:</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sp>
        <p:nvSpPr>
          <p:cNvPr id="4" name="Rectangle 3">
            <a:extLst>
              <a:ext uri="{FF2B5EF4-FFF2-40B4-BE49-F238E27FC236}">
                <a16:creationId xmlns:a16="http://schemas.microsoft.com/office/drawing/2014/main" id="{296E4F23-0889-9201-91B5-6A80B7CD01DB}"/>
              </a:ext>
            </a:extLst>
          </p:cNvPr>
          <p:cNvSpPr/>
          <p:nvPr/>
        </p:nvSpPr>
        <p:spPr>
          <a:xfrm>
            <a:off x="1573265" y="204551"/>
            <a:ext cx="9978269" cy="871392"/>
          </a:xfrm>
          <a:prstGeom prst="rect">
            <a:avLst/>
          </a:prstGeom>
        </p:spPr>
        <p:txBody>
          <a:bodyPr wrap="square">
            <a:normAutofit fontScale="77500" lnSpcReduction="20000"/>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Business and Nonprofit Sector Survey Results</a:t>
            </a:r>
          </a:p>
        </p:txBody>
      </p:sp>
      <p:pic>
        <p:nvPicPr>
          <p:cNvPr id="16" name="Picture 15" descr="Graphical user interface, text, application&#10;&#10;Description automatically generated with medium confidence">
            <a:extLst>
              <a:ext uri="{FF2B5EF4-FFF2-40B4-BE49-F238E27FC236}">
                <a16:creationId xmlns:a16="http://schemas.microsoft.com/office/drawing/2014/main" id="{B38B7C78-A625-9F79-C655-9A27C952C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538" y="2051297"/>
            <a:ext cx="10492923" cy="4014683"/>
          </a:xfrm>
          <a:prstGeom prst="rect">
            <a:avLst/>
          </a:prstGeom>
        </p:spPr>
      </p:pic>
      <p:sp>
        <p:nvSpPr>
          <p:cNvPr id="17" name="TextBox 16">
            <a:extLst>
              <a:ext uri="{FF2B5EF4-FFF2-40B4-BE49-F238E27FC236}">
                <a16:creationId xmlns:a16="http://schemas.microsoft.com/office/drawing/2014/main" id="{AD8E0AA2-86EC-53E1-71D5-7CE2068AB82D}"/>
              </a:ext>
            </a:extLst>
          </p:cNvPr>
          <p:cNvSpPr txBox="1"/>
          <p:nvPr/>
        </p:nvSpPr>
        <p:spPr>
          <a:xfrm>
            <a:off x="915909" y="5748072"/>
            <a:ext cx="5819497" cy="374832"/>
          </a:xfrm>
          <a:prstGeom prst="rect">
            <a:avLst/>
          </a:prstGeom>
          <a:noFill/>
        </p:spPr>
        <p:txBody>
          <a:bodyPr wrap="square" rtlCol="0">
            <a:normAutofit fontScale="92500" lnSpcReduction="20000"/>
          </a:bodyPr>
          <a:lstStyle/>
          <a:p>
            <a:pPr algn="ctr"/>
            <a:r>
              <a:rPr lang="en-US" sz="24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Scale Service</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spTree>
    <p:extLst>
      <p:ext uri="{BB962C8B-B14F-4D97-AF65-F5344CB8AC3E}">
        <p14:creationId xmlns:p14="http://schemas.microsoft.com/office/powerpoint/2010/main" val="1352947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308713" y="1252324"/>
            <a:ext cx="9544797" cy="1323333"/>
          </a:xfrm>
          <a:prstGeom prst="rect">
            <a:avLst/>
          </a:prstGeom>
          <a:noFill/>
        </p:spPr>
        <p:txBody>
          <a:bodyPr wrap="square" rtlCol="0">
            <a:normAutofit/>
          </a:bodyPr>
          <a:lstStyle/>
          <a:p>
            <a:pPr algn="ct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Years in Business</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sp>
        <p:nvSpPr>
          <p:cNvPr id="4" name="Rectangle 3">
            <a:extLst>
              <a:ext uri="{FF2B5EF4-FFF2-40B4-BE49-F238E27FC236}">
                <a16:creationId xmlns:a16="http://schemas.microsoft.com/office/drawing/2014/main" id="{296E4F23-0889-9201-91B5-6A80B7CD01DB}"/>
              </a:ext>
            </a:extLst>
          </p:cNvPr>
          <p:cNvSpPr/>
          <p:nvPr/>
        </p:nvSpPr>
        <p:spPr>
          <a:xfrm>
            <a:off x="1573265" y="204551"/>
            <a:ext cx="9978269" cy="871392"/>
          </a:xfrm>
          <a:prstGeom prst="rect">
            <a:avLst/>
          </a:prstGeom>
        </p:spPr>
        <p:txBody>
          <a:bodyPr wrap="square">
            <a:normAutofit fontScale="77500" lnSpcReduction="20000"/>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Business and Nonprofit Sector Survey Results</a:t>
            </a:r>
          </a:p>
        </p:txBody>
      </p:sp>
      <p:pic>
        <p:nvPicPr>
          <p:cNvPr id="9" name="Picture 8" descr="Diagram&#10;&#10;Description automatically generated">
            <a:extLst>
              <a:ext uri="{FF2B5EF4-FFF2-40B4-BE49-F238E27FC236}">
                <a16:creationId xmlns:a16="http://schemas.microsoft.com/office/drawing/2014/main" id="{0669D698-F6EE-A82E-7090-70B81AABF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6230" y="2146454"/>
            <a:ext cx="7439539" cy="3961312"/>
          </a:xfrm>
          <a:prstGeom prst="rect">
            <a:avLst/>
          </a:prstGeom>
          <a:ln w="38100">
            <a:solidFill>
              <a:schemeClr val="accent1"/>
            </a:solidFill>
          </a:ln>
        </p:spPr>
      </p:pic>
    </p:spTree>
    <p:extLst>
      <p:ext uri="{BB962C8B-B14F-4D97-AF65-F5344CB8AC3E}">
        <p14:creationId xmlns:p14="http://schemas.microsoft.com/office/powerpoint/2010/main" val="1016049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4" name="Rectangle 3">
            <a:extLst>
              <a:ext uri="{FF2B5EF4-FFF2-40B4-BE49-F238E27FC236}">
                <a16:creationId xmlns:a16="http://schemas.microsoft.com/office/drawing/2014/main" id="{296E4F23-0889-9201-91B5-6A80B7CD01DB}"/>
              </a:ext>
            </a:extLst>
          </p:cNvPr>
          <p:cNvSpPr/>
          <p:nvPr/>
        </p:nvSpPr>
        <p:spPr>
          <a:xfrm>
            <a:off x="1573265" y="204551"/>
            <a:ext cx="9978269" cy="871392"/>
          </a:xfrm>
          <a:prstGeom prst="rect">
            <a:avLst/>
          </a:prstGeom>
        </p:spPr>
        <p:txBody>
          <a:bodyPr wrap="square">
            <a:normAutofit fontScale="77500" lnSpcReduction="20000"/>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Business and Nonprofit Sector Survey Results</a:t>
            </a:r>
          </a:p>
        </p:txBody>
      </p:sp>
      <p:sp>
        <p:nvSpPr>
          <p:cNvPr id="2" name="TextBox 1">
            <a:extLst>
              <a:ext uri="{FF2B5EF4-FFF2-40B4-BE49-F238E27FC236}">
                <a16:creationId xmlns:a16="http://schemas.microsoft.com/office/drawing/2014/main" id="{FD0680FF-3596-F7DC-E5CC-35C5A59484A6}"/>
              </a:ext>
            </a:extLst>
          </p:cNvPr>
          <p:cNvSpPr txBox="1"/>
          <p:nvPr/>
        </p:nvSpPr>
        <p:spPr>
          <a:xfrm>
            <a:off x="588945" y="1491891"/>
            <a:ext cx="2158968" cy="4557199"/>
          </a:xfrm>
          <a:prstGeom prst="rect">
            <a:avLst/>
          </a:prstGeom>
          <a:solidFill>
            <a:schemeClr val="bg1"/>
          </a:solidFill>
        </p:spPr>
        <p:txBody>
          <a:bodyPr wrap="square" rtlCol="0">
            <a:normAutofit/>
          </a:bodyPr>
          <a:lstStyle/>
          <a:p>
            <a:pPr algn="ct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Q5.  What words come to mind when you think about Windsor Heights?</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pic>
        <p:nvPicPr>
          <p:cNvPr id="13" name="Picture 12" descr="Table&#10;&#10;Description automatically generated with medium confidence">
            <a:extLst>
              <a:ext uri="{FF2B5EF4-FFF2-40B4-BE49-F238E27FC236}">
                <a16:creationId xmlns:a16="http://schemas.microsoft.com/office/drawing/2014/main" id="{4DE8516F-C7D3-6A92-EED3-A2C81E9E9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221" y="1233364"/>
            <a:ext cx="8668519" cy="5376810"/>
          </a:xfrm>
          <a:prstGeom prst="rect">
            <a:avLst/>
          </a:prstGeom>
        </p:spPr>
      </p:pic>
    </p:spTree>
    <p:extLst>
      <p:ext uri="{BB962C8B-B14F-4D97-AF65-F5344CB8AC3E}">
        <p14:creationId xmlns:p14="http://schemas.microsoft.com/office/powerpoint/2010/main" val="6689883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308713" y="1252324"/>
            <a:ext cx="9544797" cy="1323333"/>
          </a:xfrm>
          <a:prstGeom prst="rect">
            <a:avLst/>
          </a:prstGeom>
          <a:noFill/>
        </p:spPr>
        <p:txBody>
          <a:bodyPr wrap="square" rtlCol="0">
            <a:normAutofit/>
          </a:bodyPr>
          <a:lstStyle/>
          <a:p>
            <a:pPr algn="ct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Q6.  What makes Windsor Heights unique from the other metro suburbs?</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sp>
        <p:nvSpPr>
          <p:cNvPr id="14" name="TextBox 13">
            <a:extLst>
              <a:ext uri="{FF2B5EF4-FFF2-40B4-BE49-F238E27FC236}">
                <a16:creationId xmlns:a16="http://schemas.microsoft.com/office/drawing/2014/main" id="{3FF556BF-7078-0003-841C-00D524939D4D}"/>
              </a:ext>
            </a:extLst>
          </p:cNvPr>
          <p:cNvSpPr txBox="1"/>
          <p:nvPr/>
        </p:nvSpPr>
        <p:spPr>
          <a:xfrm>
            <a:off x="702426" y="2998710"/>
            <a:ext cx="4596889" cy="3277693"/>
          </a:xfrm>
          <a:prstGeom prst="rect">
            <a:avLst/>
          </a:prstGeom>
          <a:solidFill>
            <a:schemeClr val="bg1"/>
          </a:solidFill>
        </p:spPr>
        <p:txBody>
          <a:bodyPr wrap="square" rtlCol="0">
            <a:normAutofit/>
          </a:bodyPr>
          <a:lstStyle/>
          <a:p>
            <a:r>
              <a:rPr lang="en-US" sz="4000" b="1" u="sng"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PROS</a:t>
            </a:r>
          </a:p>
          <a:p>
            <a:pPr marL="571500" indent="-571500">
              <a:buFont typeface="Arial" panose="020B0604020202020204" pitchFamily="34" charset="0"/>
              <a:buChar char="•"/>
            </a:pPr>
            <a:r>
              <a:rPr lang="en-US" sz="36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Community/Small town feel</a:t>
            </a:r>
          </a:p>
          <a:p>
            <a:pPr marL="571500" indent="-571500">
              <a:buFont typeface="Arial" panose="020B0604020202020204" pitchFamily="34" charset="0"/>
              <a:buChar char="•"/>
            </a:pPr>
            <a:r>
              <a:rPr lang="en-US" sz="36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Location</a:t>
            </a:r>
          </a:p>
          <a:p>
            <a:pPr marL="571500" indent="-571500">
              <a:buFont typeface="Arial" panose="020B0604020202020204" pitchFamily="34" charset="0"/>
              <a:buChar char="•"/>
            </a:pPr>
            <a:r>
              <a:rPr lang="en-US" sz="36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People take pride</a:t>
            </a: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sp>
        <p:nvSpPr>
          <p:cNvPr id="16" name="Rectangle 15">
            <a:extLst>
              <a:ext uri="{FF2B5EF4-FFF2-40B4-BE49-F238E27FC236}">
                <a16:creationId xmlns:a16="http://schemas.microsoft.com/office/drawing/2014/main" id="{7BB06B2A-32C6-1005-774C-BD8B0918F90B}"/>
              </a:ext>
            </a:extLst>
          </p:cNvPr>
          <p:cNvSpPr/>
          <p:nvPr/>
        </p:nvSpPr>
        <p:spPr>
          <a:xfrm>
            <a:off x="1573265" y="204551"/>
            <a:ext cx="9978269" cy="871392"/>
          </a:xfrm>
          <a:prstGeom prst="rect">
            <a:avLst/>
          </a:prstGeom>
        </p:spPr>
        <p:txBody>
          <a:bodyPr wrap="square">
            <a:normAutofit fontScale="77500" lnSpcReduction="20000"/>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Business and Nonprofit Sector Survey Results</a:t>
            </a:r>
          </a:p>
        </p:txBody>
      </p:sp>
      <p:sp>
        <p:nvSpPr>
          <p:cNvPr id="17" name="TextBox 16">
            <a:extLst>
              <a:ext uri="{FF2B5EF4-FFF2-40B4-BE49-F238E27FC236}">
                <a16:creationId xmlns:a16="http://schemas.microsoft.com/office/drawing/2014/main" id="{51C44F34-4EDF-CF11-16A7-35B088227E28}"/>
              </a:ext>
            </a:extLst>
          </p:cNvPr>
          <p:cNvSpPr txBox="1"/>
          <p:nvPr/>
        </p:nvSpPr>
        <p:spPr>
          <a:xfrm>
            <a:off x="6896451" y="3057556"/>
            <a:ext cx="4596889" cy="3277693"/>
          </a:xfrm>
          <a:prstGeom prst="rect">
            <a:avLst/>
          </a:prstGeom>
          <a:solidFill>
            <a:schemeClr val="bg1"/>
          </a:solidFill>
        </p:spPr>
        <p:txBody>
          <a:bodyPr wrap="square" rtlCol="0">
            <a:normAutofit/>
          </a:bodyPr>
          <a:lstStyle/>
          <a:p>
            <a:r>
              <a:rPr lang="en-US" sz="4000" b="1" u="sng"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CONS</a:t>
            </a:r>
          </a:p>
          <a:p>
            <a:pPr marL="571500" indent="-571500">
              <a:buFont typeface="Arial" panose="020B0604020202020204" pitchFamily="34" charset="0"/>
              <a:buChar char="•"/>
            </a:pPr>
            <a:r>
              <a:rPr lang="en-US" sz="36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Lack focal point</a:t>
            </a:r>
          </a:p>
          <a:p>
            <a:pPr marL="571500" indent="-571500">
              <a:buFont typeface="Arial" panose="020B0604020202020204" pitchFamily="34" charset="0"/>
              <a:buChar char="•"/>
            </a:pPr>
            <a:r>
              <a:rPr lang="en-US" sz="36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Improve police engagement</a:t>
            </a: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spTree>
    <p:extLst>
      <p:ext uri="{BB962C8B-B14F-4D97-AF65-F5344CB8AC3E}">
        <p14:creationId xmlns:p14="http://schemas.microsoft.com/office/powerpoint/2010/main" val="26668641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308713" y="1252324"/>
            <a:ext cx="9544797" cy="1323333"/>
          </a:xfrm>
          <a:prstGeom prst="rect">
            <a:avLst/>
          </a:prstGeom>
          <a:noFill/>
        </p:spPr>
        <p:txBody>
          <a:bodyPr wrap="square" rtlCol="0">
            <a:normAutofit/>
          </a:bodyPr>
          <a:lstStyle/>
          <a:p>
            <a:pPr algn="ct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Q7.  Is there anything specific you recommend we “DO MORE OF” or anything we “SHOULD STOP DOING”?</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sp>
        <p:nvSpPr>
          <p:cNvPr id="14" name="TextBox 13">
            <a:extLst>
              <a:ext uri="{FF2B5EF4-FFF2-40B4-BE49-F238E27FC236}">
                <a16:creationId xmlns:a16="http://schemas.microsoft.com/office/drawing/2014/main" id="{3FF556BF-7078-0003-841C-00D524939D4D}"/>
              </a:ext>
            </a:extLst>
          </p:cNvPr>
          <p:cNvSpPr txBox="1"/>
          <p:nvPr/>
        </p:nvSpPr>
        <p:spPr>
          <a:xfrm>
            <a:off x="1387221" y="2594615"/>
            <a:ext cx="9544797" cy="3277693"/>
          </a:xfrm>
          <a:prstGeom prst="rect">
            <a:avLst/>
          </a:prstGeom>
          <a:noFill/>
        </p:spPr>
        <p:txBody>
          <a:bodyPr wrap="square" rtlCol="0">
            <a:normAutofit fontScale="77500" lnSpcReduction="20000"/>
          </a:bodyPr>
          <a:lstStyle/>
          <a:p>
            <a:r>
              <a:rPr lang="en-US" sz="40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Focus on:</a:t>
            </a:r>
          </a:p>
          <a:p>
            <a:pPr marL="571500" indent="-571500">
              <a:buFont typeface="Arial" panose="020B0604020202020204" pitchFamily="34" charset="0"/>
              <a:buChar char="•"/>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Infrastructure</a:t>
            </a:r>
          </a:p>
          <a:p>
            <a:pPr marL="571500" indent="-571500">
              <a:buFont typeface="Arial" panose="020B0604020202020204" pitchFamily="34" charset="0"/>
              <a:buChar char="•"/>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Maintaining landscaping timely</a:t>
            </a:r>
          </a:p>
          <a:p>
            <a:pPr marL="571500" indent="-571500">
              <a:buFont typeface="Arial" panose="020B0604020202020204" pitchFamily="34" charset="0"/>
              <a:buChar char="•"/>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The positives of Windsor Heights</a:t>
            </a:r>
          </a:p>
          <a:p>
            <a:pPr marL="571500" indent="-571500">
              <a:buFont typeface="Arial" panose="020B0604020202020204" pitchFamily="34" charset="0"/>
              <a:buChar char="•"/>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Improve perception/balance PD neighborhood interactions</a:t>
            </a:r>
          </a:p>
          <a:p>
            <a:pPr marL="571500" indent="-571500">
              <a:buFont typeface="Arial" panose="020B0604020202020204" pitchFamily="34" charset="0"/>
              <a:buChar char="•"/>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Forward thinking</a:t>
            </a:r>
          </a:p>
          <a:p>
            <a:pPr marL="571500" indent="-571500">
              <a:buFont typeface="Arial" panose="020B0604020202020204" pitchFamily="34" charset="0"/>
              <a:buChar char="•"/>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Events/Quality of life</a:t>
            </a: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grpSp>
        <p:nvGrpSpPr>
          <p:cNvPr id="4" name="Group 3">
            <a:extLst>
              <a:ext uri="{FF2B5EF4-FFF2-40B4-BE49-F238E27FC236}">
                <a16:creationId xmlns:a16="http://schemas.microsoft.com/office/drawing/2014/main" id="{3C655BE5-18E8-FDD8-C77E-93A1FCE26C91}"/>
              </a:ext>
            </a:extLst>
          </p:cNvPr>
          <p:cNvGrpSpPr/>
          <p:nvPr/>
        </p:nvGrpSpPr>
        <p:grpSpPr>
          <a:xfrm>
            <a:off x="9764896" y="5178914"/>
            <a:ext cx="2249010" cy="1063069"/>
            <a:chOff x="9780499" y="5541916"/>
            <a:chExt cx="2249010" cy="1063069"/>
          </a:xfrm>
        </p:grpSpPr>
        <p:sp>
          <p:nvSpPr>
            <p:cNvPr id="9" name="Rectangle 8">
              <a:extLst>
                <a:ext uri="{FF2B5EF4-FFF2-40B4-BE49-F238E27FC236}">
                  <a16:creationId xmlns:a16="http://schemas.microsoft.com/office/drawing/2014/main" id="{343593A9-8487-C02D-7016-B14D33664950}"/>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8FC7548-8A91-8365-8F80-BA195B5A5C7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15" name="Picture 14" descr="A picture containing text, clipart&#10;&#10;Description automatically generated">
              <a:extLst>
                <a:ext uri="{FF2B5EF4-FFF2-40B4-BE49-F238E27FC236}">
                  <a16:creationId xmlns:a16="http://schemas.microsoft.com/office/drawing/2014/main" id="{8A5B95C3-DE6B-0E8C-3295-773557D337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sp>
        <p:nvSpPr>
          <p:cNvPr id="16" name="Rectangle 15">
            <a:extLst>
              <a:ext uri="{FF2B5EF4-FFF2-40B4-BE49-F238E27FC236}">
                <a16:creationId xmlns:a16="http://schemas.microsoft.com/office/drawing/2014/main" id="{ED824D63-CF25-55F0-7D1A-7F020AD36F30}"/>
              </a:ext>
            </a:extLst>
          </p:cNvPr>
          <p:cNvSpPr/>
          <p:nvPr/>
        </p:nvSpPr>
        <p:spPr>
          <a:xfrm>
            <a:off x="1573265" y="204551"/>
            <a:ext cx="9978269" cy="871392"/>
          </a:xfrm>
          <a:prstGeom prst="rect">
            <a:avLst/>
          </a:prstGeom>
        </p:spPr>
        <p:txBody>
          <a:bodyPr wrap="square">
            <a:normAutofit fontScale="77500" lnSpcReduction="20000"/>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Business and Nonprofit Sector Survey Results</a:t>
            </a:r>
          </a:p>
        </p:txBody>
      </p:sp>
    </p:spTree>
    <p:extLst>
      <p:ext uri="{BB962C8B-B14F-4D97-AF65-F5344CB8AC3E}">
        <p14:creationId xmlns:p14="http://schemas.microsoft.com/office/powerpoint/2010/main" val="901350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 name="Rectangle 1">
            <a:extLst>
              <a:ext uri="{FF2B5EF4-FFF2-40B4-BE49-F238E27FC236}">
                <a16:creationId xmlns:a16="http://schemas.microsoft.com/office/drawing/2014/main" id="{0A2DC66A-CB5F-4377-9572-B79666E47C96}"/>
              </a:ext>
            </a:extLst>
          </p:cNvPr>
          <p:cNvSpPr/>
          <p:nvPr/>
        </p:nvSpPr>
        <p:spPr>
          <a:xfrm>
            <a:off x="1573265" y="204551"/>
            <a:ext cx="9045469" cy="871392"/>
          </a:xfrm>
          <a:prstGeom prst="rect">
            <a:avLst/>
          </a:prstGeom>
        </p:spPr>
        <p:txBody>
          <a:bodyPr wrap="square">
            <a:normAutofit/>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What is a Strategic Vision?</a:t>
            </a:r>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387221" y="1377689"/>
            <a:ext cx="9544797" cy="4409336"/>
          </a:xfrm>
          <a:prstGeom prst="rect">
            <a:avLst/>
          </a:prstGeom>
          <a:noFill/>
        </p:spPr>
        <p:txBody>
          <a:bodyPr wrap="square" rtlCol="0">
            <a:normAutofit fontScale="85000" lnSpcReduction="20000"/>
          </a:bodyPr>
          <a:lstStyle/>
          <a:p>
            <a:pPr algn="ct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A Strategic Vision is an ambitious picture of the future that guides an organization’s strategy.</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Common types of strategic visions address:</a:t>
            </a:r>
          </a:p>
          <a:p>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pPr marL="457200" indent="-457200">
              <a:buFont typeface="Arial" panose="020B0604020202020204" pitchFamily="34" charset="0"/>
              <a:buChar char="•"/>
            </a:pPr>
            <a:r>
              <a:rPr lang="en-US" sz="32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Economics</a:t>
            </a:r>
          </a:p>
          <a:p>
            <a:pPr marL="457200" indent="-457200">
              <a:buFont typeface="Arial" panose="020B0604020202020204" pitchFamily="34" charset="0"/>
              <a:buChar char="•"/>
            </a:pPr>
            <a:r>
              <a:rPr lang="en-US" sz="32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Brand</a:t>
            </a:r>
          </a:p>
          <a:p>
            <a:pPr marL="457200" indent="-457200">
              <a:buFont typeface="Arial" panose="020B0604020202020204" pitchFamily="34" charset="0"/>
              <a:buChar char="•"/>
            </a:pPr>
            <a:r>
              <a:rPr lang="en-US" sz="32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Customer Experience</a:t>
            </a:r>
          </a:p>
          <a:p>
            <a:pPr marL="457200" indent="-457200">
              <a:buFont typeface="Arial" panose="020B0604020202020204" pitchFamily="34" charset="0"/>
              <a:buChar char="•"/>
            </a:pPr>
            <a:r>
              <a:rPr lang="en-US" sz="32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Quality</a:t>
            </a:r>
          </a:p>
          <a:p>
            <a:pPr marL="457200" indent="-457200">
              <a:buFont typeface="Arial" panose="020B0604020202020204" pitchFamily="34" charset="0"/>
              <a:buChar char="•"/>
            </a:pPr>
            <a:r>
              <a:rPr lang="en-US" sz="32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Competitive Advantage</a:t>
            </a:r>
          </a:p>
          <a:p>
            <a:pPr marL="457200" indent="-457200">
              <a:buFont typeface="Arial" panose="020B0604020202020204" pitchFamily="34" charset="0"/>
              <a:buChar char="•"/>
            </a:pPr>
            <a:r>
              <a:rPr lang="en-US" sz="32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Quality of Life</a:t>
            </a:r>
          </a:p>
          <a:p>
            <a:pPr marL="457200" indent="-457200">
              <a:buFont typeface="Arial" panose="020B0604020202020204" pitchFamily="34" charset="0"/>
              <a:buChar char="•"/>
            </a:pPr>
            <a:r>
              <a:rPr lang="en-US" sz="32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Sustainability</a:t>
            </a: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grpSp>
        <p:nvGrpSpPr>
          <p:cNvPr id="28" name="Group 27">
            <a:extLst>
              <a:ext uri="{FF2B5EF4-FFF2-40B4-BE49-F238E27FC236}">
                <a16:creationId xmlns:a16="http://schemas.microsoft.com/office/drawing/2014/main" id="{2C97C412-AA68-A92A-9864-AA78249E0874}"/>
              </a:ext>
            </a:extLst>
          </p:cNvPr>
          <p:cNvGrpSpPr/>
          <p:nvPr/>
        </p:nvGrpSpPr>
        <p:grpSpPr>
          <a:xfrm>
            <a:off x="9780499" y="5541916"/>
            <a:ext cx="2249010" cy="1063069"/>
            <a:chOff x="9780499" y="5541916"/>
            <a:chExt cx="2249010" cy="1063069"/>
          </a:xfrm>
        </p:grpSpPr>
        <p:sp>
          <p:nvSpPr>
            <p:cNvPr id="29" name="Rectangle 28">
              <a:extLst>
                <a:ext uri="{FF2B5EF4-FFF2-40B4-BE49-F238E27FC236}">
                  <a16:creationId xmlns:a16="http://schemas.microsoft.com/office/drawing/2014/main" id="{2A328A78-79BF-D9FB-5127-7E87F10EE06E}"/>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4789CC1D-7D61-6206-47A0-7E9E6715BB1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34" name="Picture 33" descr="A picture containing text, clipart&#10;&#10;Description automatically generated">
              <a:extLst>
                <a:ext uri="{FF2B5EF4-FFF2-40B4-BE49-F238E27FC236}">
                  <a16:creationId xmlns:a16="http://schemas.microsoft.com/office/drawing/2014/main" id="{7852233A-4FF6-AF7C-6937-3579DFFF3CF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sp>
        <p:nvSpPr>
          <p:cNvPr id="23" name="TextBox 22">
            <a:extLst>
              <a:ext uri="{FF2B5EF4-FFF2-40B4-BE49-F238E27FC236}">
                <a16:creationId xmlns:a16="http://schemas.microsoft.com/office/drawing/2014/main" id="{3EBCFBF3-6696-0D58-DB8B-7B4DB72674C8}"/>
              </a:ext>
            </a:extLst>
          </p:cNvPr>
          <p:cNvSpPr txBox="1"/>
          <p:nvPr/>
        </p:nvSpPr>
        <p:spPr>
          <a:xfrm>
            <a:off x="1272790" y="6221290"/>
            <a:ext cx="7810958" cy="369332"/>
          </a:xfrm>
          <a:prstGeom prst="rect">
            <a:avLst/>
          </a:prstGeom>
          <a:noFill/>
        </p:spPr>
        <p:txBody>
          <a:bodyPr wrap="square">
            <a:spAutoFit/>
          </a:bodyPr>
          <a:lstStyle/>
          <a:p>
            <a:r>
              <a:rPr lang="en-US" dirty="0"/>
              <a:t>https://simplicable.com/new/strategic-vision</a:t>
            </a:r>
          </a:p>
        </p:txBody>
      </p:sp>
    </p:spTree>
    <p:extLst>
      <p:ext uri="{BB962C8B-B14F-4D97-AF65-F5344CB8AC3E}">
        <p14:creationId xmlns:p14="http://schemas.microsoft.com/office/powerpoint/2010/main" val="205664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0000" fill="hold" grpId="0"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53000" fill="hold" grpId="0" nodeType="withEffect">
                                  <p:stCondLst>
                                    <p:cond delay="1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0-#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2" decel="60000" fill="hold" grpId="0" nodeType="withEffect">
                                  <p:stCondLst>
                                    <p:cond delay="2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900" fill="hold"/>
                                        <p:tgtEl>
                                          <p:spTgt spid="21"/>
                                        </p:tgtEl>
                                        <p:attrNameLst>
                                          <p:attrName>ppt_x</p:attrName>
                                        </p:attrNameLst>
                                      </p:cBhvr>
                                      <p:tavLst>
                                        <p:tav tm="0">
                                          <p:val>
                                            <p:strVal val="1+#ppt_w/2"/>
                                          </p:val>
                                        </p:tav>
                                        <p:tav tm="100000">
                                          <p:val>
                                            <p:strVal val="#ppt_x"/>
                                          </p:val>
                                        </p:tav>
                                      </p:tavLst>
                                    </p:anim>
                                    <p:anim calcmode="lin" valueType="num">
                                      <p:cBhvr additive="base">
                                        <p:cTn id="16" dur="9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2" decel="60000" fill="hold" grpId="0" nodeType="withEffect">
                                  <p:stCondLst>
                                    <p:cond delay="3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800" fill="hold"/>
                                        <p:tgtEl>
                                          <p:spTgt spid="22"/>
                                        </p:tgtEl>
                                        <p:attrNameLst>
                                          <p:attrName>ppt_x</p:attrName>
                                        </p:attrNameLst>
                                      </p:cBhvr>
                                      <p:tavLst>
                                        <p:tav tm="0">
                                          <p:val>
                                            <p:strVal val="1+#ppt_w/2"/>
                                          </p:val>
                                        </p:tav>
                                        <p:tav tm="100000">
                                          <p:val>
                                            <p:strVal val="#ppt_x"/>
                                          </p:val>
                                        </p:tav>
                                      </p:tavLst>
                                    </p:anim>
                                    <p:anim calcmode="lin" valueType="num">
                                      <p:cBhvr additive="base">
                                        <p:cTn id="20" dur="800" fill="hold"/>
                                        <p:tgtEl>
                                          <p:spTgt spid="22"/>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110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6" presetClass="emph" presetSubtype="0" decel="75000" autoRev="1" fill="hold" nodeType="withEffect">
                                  <p:stCondLst>
                                    <p:cond delay="1500"/>
                                  </p:stCondLst>
                                  <p:childTnLst>
                                    <p:animScale>
                                      <p:cBhvr>
                                        <p:cTn id="27" dur="300" fill="hold"/>
                                        <p:tgtEl>
                                          <p:spTgt spid="6"/>
                                        </p:tgtEl>
                                      </p:cBhvr>
                                      <p:by x="110000" y="110000"/>
                                    </p:animScale>
                                  </p:childTnLst>
                                </p:cTn>
                              </p:par>
                              <p:par>
                                <p:cTn id="28" presetID="53" presetClass="entr" presetSubtype="16" fill="hold" nodeType="withEffect">
                                  <p:stCondLst>
                                    <p:cond delay="110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par>
                                <p:cTn id="33" presetID="6" presetClass="emph" presetSubtype="0" decel="75000" autoRev="1" fill="hold" nodeType="withEffect">
                                  <p:stCondLst>
                                    <p:cond delay="1450"/>
                                  </p:stCondLst>
                                  <p:childTnLst>
                                    <p:animScale>
                                      <p:cBhvr>
                                        <p:cTn id="34" dur="300" fill="hold"/>
                                        <p:tgtEl>
                                          <p:spTgt spid="7"/>
                                        </p:tgtEl>
                                      </p:cBhvr>
                                      <p:by x="110000" y="110000"/>
                                    </p:animScale>
                                  </p:childTnLst>
                                </p:cTn>
                              </p:par>
                              <p:par>
                                <p:cTn id="35" presetID="53" presetClass="entr" presetSubtype="16" fill="hold" nodeType="withEffect">
                                  <p:stCondLst>
                                    <p:cond delay="115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6" presetClass="emph" presetSubtype="0" decel="75000" autoRev="1" fill="hold" nodeType="withEffect">
                                  <p:stCondLst>
                                    <p:cond delay="1500"/>
                                  </p:stCondLst>
                                  <p:childTnLst>
                                    <p:animScale>
                                      <p:cBhvr>
                                        <p:cTn id="41" dur="300" fill="hold"/>
                                        <p:tgtEl>
                                          <p:spTgt spid="8"/>
                                        </p:tgtEl>
                                      </p:cBhvr>
                                      <p:by x="110000" y="110000"/>
                                    </p:animScale>
                                  </p:childTnLst>
                                </p:cTn>
                              </p:par>
                              <p:par>
                                <p:cTn id="42" presetID="2" presetClass="entr" presetSubtype="1" decel="60000" fill="hold" grpId="0" nodeType="withEffect">
                                  <p:stCondLst>
                                    <p:cond delay="110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1000" fill="hold"/>
                                        <p:tgtEl>
                                          <p:spTgt spid="2"/>
                                        </p:tgtEl>
                                        <p:attrNameLst>
                                          <p:attrName>ppt_x</p:attrName>
                                        </p:attrNameLst>
                                      </p:cBhvr>
                                      <p:tavLst>
                                        <p:tav tm="0">
                                          <p:val>
                                            <p:strVal val="#ppt_x"/>
                                          </p:val>
                                        </p:tav>
                                        <p:tav tm="100000">
                                          <p:val>
                                            <p:strVal val="#ppt_x"/>
                                          </p:val>
                                        </p:tav>
                                      </p:tavLst>
                                    </p:anim>
                                    <p:anim calcmode="lin" valueType="num">
                                      <p:cBhvr additive="base">
                                        <p:cTn id="45" dur="1000" fill="hold"/>
                                        <p:tgtEl>
                                          <p:spTgt spid="2"/>
                                        </p:tgtEl>
                                        <p:attrNameLst>
                                          <p:attrName>ppt_y</p:attrName>
                                        </p:attrNameLst>
                                      </p:cBhvr>
                                      <p:tavLst>
                                        <p:tav tm="0">
                                          <p:val>
                                            <p:strVal val="0-#ppt_h/2"/>
                                          </p:val>
                                        </p:tav>
                                        <p:tav tm="100000">
                                          <p:val>
                                            <p:strVal val="#ppt_y"/>
                                          </p:val>
                                        </p:tav>
                                      </p:tavLst>
                                    </p:anim>
                                  </p:childTnLst>
                                </p:cTn>
                              </p:par>
                            </p:childTnLst>
                          </p:cTn>
                        </p:par>
                        <p:par>
                          <p:cTn id="46" fill="hold">
                            <p:stCondLst>
                              <p:cond delay="2100"/>
                            </p:stCondLst>
                            <p:childTnLst>
                              <p:par>
                                <p:cTn id="47" presetID="10"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P spid="5" grpId="0" animBg="1"/>
      <p:bldP spid="21" grpId="0" animBg="1"/>
      <p:bldP spid="22" grpId="0" animBg="1"/>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308713" y="1252324"/>
            <a:ext cx="9544797" cy="1323333"/>
          </a:xfrm>
          <a:prstGeom prst="rect">
            <a:avLst/>
          </a:prstGeom>
          <a:noFill/>
        </p:spPr>
        <p:txBody>
          <a:bodyPr wrap="square" rtlCol="0">
            <a:normAutofit/>
          </a:bodyPr>
          <a:lstStyle/>
          <a:p>
            <a:pPr algn="ct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Q8.  What advice do you have for the Mayor and City Council?</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sp>
        <p:nvSpPr>
          <p:cNvPr id="14" name="TextBox 13">
            <a:extLst>
              <a:ext uri="{FF2B5EF4-FFF2-40B4-BE49-F238E27FC236}">
                <a16:creationId xmlns:a16="http://schemas.microsoft.com/office/drawing/2014/main" id="{3FF556BF-7078-0003-841C-00D524939D4D}"/>
              </a:ext>
            </a:extLst>
          </p:cNvPr>
          <p:cNvSpPr txBox="1"/>
          <p:nvPr/>
        </p:nvSpPr>
        <p:spPr>
          <a:xfrm>
            <a:off x="1387221" y="2594615"/>
            <a:ext cx="9544797" cy="3277693"/>
          </a:xfrm>
          <a:prstGeom prst="rect">
            <a:avLst/>
          </a:prstGeom>
          <a:noFill/>
        </p:spPr>
        <p:txBody>
          <a:bodyPr wrap="square" rtlCol="0">
            <a:normAutofit fontScale="92500" lnSpcReduction="10000"/>
          </a:bodyPr>
          <a:lstStyle/>
          <a:p>
            <a:pPr marL="571500" indent="-571500">
              <a:buFont typeface="Arial" panose="020B0604020202020204" pitchFamily="34" charset="0"/>
              <a:buChar char="•"/>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Promote Windsor Heights activities, events and shops</a:t>
            </a:r>
          </a:p>
          <a:p>
            <a:pPr marL="571500" indent="-571500">
              <a:buFont typeface="Arial" panose="020B0604020202020204" pitchFamily="34" charset="0"/>
              <a:buChar char="•"/>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Keep listening to all perspectives</a:t>
            </a:r>
          </a:p>
          <a:p>
            <a:pPr marL="571500" indent="-571500">
              <a:buFont typeface="Arial" panose="020B0604020202020204" pitchFamily="34" charset="0"/>
              <a:buChar char="•"/>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Recognize generational and cultural shifts</a:t>
            </a:r>
          </a:p>
          <a:p>
            <a:pPr marL="571500" indent="-571500">
              <a:buFont typeface="Arial" panose="020B0604020202020204" pitchFamily="34" charset="0"/>
              <a:buChar char="•"/>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Project investments – it will be difficult to make everyone happy</a:t>
            </a:r>
          </a:p>
        </p:txBody>
      </p:sp>
      <p:grpSp>
        <p:nvGrpSpPr>
          <p:cNvPr id="4" name="Group 3">
            <a:extLst>
              <a:ext uri="{FF2B5EF4-FFF2-40B4-BE49-F238E27FC236}">
                <a16:creationId xmlns:a16="http://schemas.microsoft.com/office/drawing/2014/main" id="{3C655BE5-18E8-FDD8-C77E-93A1FCE26C91}"/>
              </a:ext>
            </a:extLst>
          </p:cNvPr>
          <p:cNvGrpSpPr/>
          <p:nvPr/>
        </p:nvGrpSpPr>
        <p:grpSpPr>
          <a:xfrm>
            <a:off x="9764896" y="5178914"/>
            <a:ext cx="2249010" cy="1063069"/>
            <a:chOff x="9780499" y="5541916"/>
            <a:chExt cx="2249010" cy="1063069"/>
          </a:xfrm>
        </p:grpSpPr>
        <p:sp>
          <p:nvSpPr>
            <p:cNvPr id="9" name="Rectangle 8">
              <a:extLst>
                <a:ext uri="{FF2B5EF4-FFF2-40B4-BE49-F238E27FC236}">
                  <a16:creationId xmlns:a16="http://schemas.microsoft.com/office/drawing/2014/main" id="{343593A9-8487-C02D-7016-B14D33664950}"/>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8FC7548-8A91-8365-8F80-BA195B5A5C7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15" name="Picture 14" descr="A picture containing text, clipart&#10;&#10;Description automatically generated">
              <a:extLst>
                <a:ext uri="{FF2B5EF4-FFF2-40B4-BE49-F238E27FC236}">
                  <a16:creationId xmlns:a16="http://schemas.microsoft.com/office/drawing/2014/main" id="{8A5B95C3-DE6B-0E8C-3295-773557D337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sp>
        <p:nvSpPr>
          <p:cNvPr id="16" name="Rectangle 15">
            <a:extLst>
              <a:ext uri="{FF2B5EF4-FFF2-40B4-BE49-F238E27FC236}">
                <a16:creationId xmlns:a16="http://schemas.microsoft.com/office/drawing/2014/main" id="{ED824D63-CF25-55F0-7D1A-7F020AD36F30}"/>
              </a:ext>
            </a:extLst>
          </p:cNvPr>
          <p:cNvSpPr/>
          <p:nvPr/>
        </p:nvSpPr>
        <p:spPr>
          <a:xfrm>
            <a:off x="1573265" y="204551"/>
            <a:ext cx="9978269" cy="871392"/>
          </a:xfrm>
          <a:prstGeom prst="rect">
            <a:avLst/>
          </a:prstGeom>
        </p:spPr>
        <p:txBody>
          <a:bodyPr wrap="square">
            <a:normAutofit fontScale="77500" lnSpcReduction="20000"/>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Business and Nonprofit Sector Survey Results</a:t>
            </a:r>
          </a:p>
        </p:txBody>
      </p:sp>
    </p:spTree>
    <p:extLst>
      <p:ext uri="{BB962C8B-B14F-4D97-AF65-F5344CB8AC3E}">
        <p14:creationId xmlns:p14="http://schemas.microsoft.com/office/powerpoint/2010/main" val="41225928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4" name="Title 1">
            <a:extLst>
              <a:ext uri="{FF2B5EF4-FFF2-40B4-BE49-F238E27FC236}">
                <a16:creationId xmlns:a16="http://schemas.microsoft.com/office/drawing/2014/main" id="{B2AB1BD1-8D48-41A7-DDAC-E8669CD3D4E5}"/>
              </a:ext>
            </a:extLst>
          </p:cNvPr>
          <p:cNvSpPr txBox="1">
            <a:spLocks/>
          </p:cNvSpPr>
          <p:nvPr/>
        </p:nvSpPr>
        <p:spPr>
          <a:xfrm>
            <a:off x="630118" y="655872"/>
            <a:ext cx="10515600" cy="2852737"/>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solidFill>
                  <a:schemeClr val="tx2"/>
                </a:solidFill>
                <a:latin typeface="Franklin Gothic Medium" panose="020B0603020102020204" pitchFamily="34" charset="0"/>
              </a:rPr>
              <a:t>2022 Visioning Survey Results</a:t>
            </a:r>
          </a:p>
        </p:txBody>
      </p:sp>
      <p:pic>
        <p:nvPicPr>
          <p:cNvPr id="9" name="Picture Placeholder 8" descr="A light bulb on a surface&#10;&#10;Description automatically generated with low confidence">
            <a:extLst>
              <a:ext uri="{FF2B5EF4-FFF2-40B4-BE49-F238E27FC236}">
                <a16:creationId xmlns:a16="http://schemas.microsoft.com/office/drawing/2014/main" id="{F674938D-B342-A44D-ACBE-915F2A0FF246}"/>
              </a:ext>
            </a:extLst>
          </p:cNvPr>
          <p:cNvPicPr>
            <a:picLocks noChangeAspect="1"/>
          </p:cNvPicPr>
          <p:nvPr/>
        </p:nvPicPr>
        <p:blipFill rotWithShape="1">
          <a:blip r:embed="rId3">
            <a:extLst>
              <a:ext uri="{28A0092B-C50C-407E-A947-70E740481C1C}">
                <a14:useLocalDpi xmlns:a14="http://schemas.microsoft.com/office/drawing/2010/main" val="0"/>
              </a:ext>
            </a:extLst>
          </a:blip>
          <a:srcRect t="4848" b="13406"/>
          <a:stretch/>
        </p:blipFill>
        <p:spPr>
          <a:xfrm>
            <a:off x="7729138" y="2318383"/>
            <a:ext cx="4506713" cy="4604187"/>
          </a:xfrm>
          <a:custGeom>
            <a:avLst/>
            <a:gdLst>
              <a:gd name="connsiteX0" fmla="*/ 0 w 6858004"/>
              <a:gd name="connsiteY0" fmla="*/ 5854829 h 5854829"/>
              <a:gd name="connsiteX1" fmla="*/ 3429002 w 6858004"/>
              <a:gd name="connsiteY1" fmla="*/ 0 h 5854829"/>
              <a:gd name="connsiteX2" fmla="*/ 6858004 w 6858004"/>
              <a:gd name="connsiteY2" fmla="*/ 5854829 h 5854829"/>
              <a:gd name="connsiteX3" fmla="*/ 0 w 6858004"/>
              <a:gd name="connsiteY3" fmla="*/ 5854829 h 5854829"/>
              <a:gd name="connsiteX0" fmla="*/ 0 w 6858004"/>
              <a:gd name="connsiteY0" fmla="*/ 6845429 h 6845429"/>
              <a:gd name="connsiteX1" fmla="*/ 6858002 w 6858004"/>
              <a:gd name="connsiteY1" fmla="*/ 0 h 6845429"/>
              <a:gd name="connsiteX2" fmla="*/ 6858004 w 6858004"/>
              <a:gd name="connsiteY2" fmla="*/ 6845429 h 6845429"/>
              <a:gd name="connsiteX3" fmla="*/ 0 w 6858004"/>
              <a:gd name="connsiteY3" fmla="*/ 6845429 h 6845429"/>
              <a:gd name="connsiteX0" fmla="*/ 0 w 5895979"/>
              <a:gd name="connsiteY0" fmla="*/ 3340229 h 6845429"/>
              <a:gd name="connsiteX1" fmla="*/ 5895977 w 5895979"/>
              <a:gd name="connsiteY1" fmla="*/ 0 h 6845429"/>
              <a:gd name="connsiteX2" fmla="*/ 5895979 w 5895979"/>
              <a:gd name="connsiteY2" fmla="*/ 6845429 h 6845429"/>
              <a:gd name="connsiteX3" fmla="*/ 0 w 5895979"/>
              <a:gd name="connsiteY3" fmla="*/ 3340229 h 6845429"/>
              <a:gd name="connsiteX0" fmla="*/ 0 w 12230104"/>
              <a:gd name="connsiteY0" fmla="*/ 6826379 h 6845429"/>
              <a:gd name="connsiteX1" fmla="*/ 12230102 w 12230104"/>
              <a:gd name="connsiteY1" fmla="*/ 0 h 6845429"/>
              <a:gd name="connsiteX2" fmla="*/ 12230104 w 12230104"/>
              <a:gd name="connsiteY2" fmla="*/ 6845429 h 6845429"/>
              <a:gd name="connsiteX3" fmla="*/ 0 w 12230104"/>
              <a:gd name="connsiteY3" fmla="*/ 6826379 h 6845429"/>
              <a:gd name="connsiteX0" fmla="*/ 0 w 12201529"/>
              <a:gd name="connsiteY0" fmla="*/ 6835904 h 6845429"/>
              <a:gd name="connsiteX1" fmla="*/ 12201527 w 12201529"/>
              <a:gd name="connsiteY1" fmla="*/ 0 h 6845429"/>
              <a:gd name="connsiteX2" fmla="*/ 12201529 w 12201529"/>
              <a:gd name="connsiteY2" fmla="*/ 6845429 h 6845429"/>
              <a:gd name="connsiteX3" fmla="*/ 0 w 12201529"/>
              <a:gd name="connsiteY3" fmla="*/ 6835904 h 6845429"/>
              <a:gd name="connsiteX0" fmla="*/ 0 w 9363079"/>
              <a:gd name="connsiteY0" fmla="*/ 6835904 h 6845429"/>
              <a:gd name="connsiteX1" fmla="*/ 9363077 w 9363079"/>
              <a:gd name="connsiteY1" fmla="*/ 0 h 6845429"/>
              <a:gd name="connsiteX2" fmla="*/ 9363079 w 9363079"/>
              <a:gd name="connsiteY2" fmla="*/ 6845429 h 6845429"/>
              <a:gd name="connsiteX3" fmla="*/ 0 w 9363079"/>
              <a:gd name="connsiteY3" fmla="*/ 6835904 h 6845429"/>
              <a:gd name="connsiteX0" fmla="*/ 0 w 9564247"/>
              <a:gd name="connsiteY0" fmla="*/ 6835904 h 6863717"/>
              <a:gd name="connsiteX1" fmla="*/ 9363077 w 9564247"/>
              <a:gd name="connsiteY1" fmla="*/ 0 h 6863717"/>
              <a:gd name="connsiteX2" fmla="*/ 9564247 w 9564247"/>
              <a:gd name="connsiteY2" fmla="*/ 6863717 h 6863717"/>
              <a:gd name="connsiteX3" fmla="*/ 0 w 9564247"/>
              <a:gd name="connsiteY3" fmla="*/ 6835904 h 6863717"/>
              <a:gd name="connsiteX0" fmla="*/ 0 w 10234618"/>
              <a:gd name="connsiteY0" fmla="*/ 6970682 h 6998495"/>
              <a:gd name="connsiteX1" fmla="*/ 9363077 w 10234618"/>
              <a:gd name="connsiteY1" fmla="*/ 134778 h 6998495"/>
              <a:gd name="connsiteX2" fmla="*/ 9424039 w 10234618"/>
              <a:gd name="connsiteY2" fmla="*/ 2773967 h 6998495"/>
              <a:gd name="connsiteX3" fmla="*/ 9564247 w 10234618"/>
              <a:gd name="connsiteY3" fmla="*/ 6998495 h 6998495"/>
              <a:gd name="connsiteX4" fmla="*/ 0 w 10234618"/>
              <a:gd name="connsiteY4" fmla="*/ 6970682 h 6998495"/>
              <a:gd name="connsiteX0" fmla="*/ 0 w 10234618"/>
              <a:gd name="connsiteY0" fmla="*/ 6970682 h 6998495"/>
              <a:gd name="connsiteX1" fmla="*/ 9363077 w 10234618"/>
              <a:gd name="connsiteY1" fmla="*/ 134778 h 6998495"/>
              <a:gd name="connsiteX2" fmla="*/ 9424039 w 10234618"/>
              <a:gd name="connsiteY2" fmla="*/ 2773967 h 6998495"/>
              <a:gd name="connsiteX3" fmla="*/ 9564247 w 10234618"/>
              <a:gd name="connsiteY3" fmla="*/ 6998495 h 6998495"/>
              <a:gd name="connsiteX4" fmla="*/ 0 w 10234618"/>
              <a:gd name="connsiteY4" fmla="*/ 6970682 h 6998495"/>
              <a:gd name="connsiteX0" fmla="*/ 0 w 10234618"/>
              <a:gd name="connsiteY0" fmla="*/ 6836158 h 6863971"/>
              <a:gd name="connsiteX1" fmla="*/ 9363077 w 10234618"/>
              <a:gd name="connsiteY1" fmla="*/ 254 h 6863971"/>
              <a:gd name="connsiteX2" fmla="*/ 9424039 w 10234618"/>
              <a:gd name="connsiteY2" fmla="*/ 2639443 h 6863971"/>
              <a:gd name="connsiteX3" fmla="*/ 9564247 w 10234618"/>
              <a:gd name="connsiteY3" fmla="*/ 6863971 h 6863971"/>
              <a:gd name="connsiteX4" fmla="*/ 0 w 10234618"/>
              <a:gd name="connsiteY4" fmla="*/ 6836158 h 6863971"/>
              <a:gd name="connsiteX0" fmla="*/ 0 w 10301763"/>
              <a:gd name="connsiteY0" fmla="*/ 7345226 h 7373039"/>
              <a:gd name="connsiteX1" fmla="*/ 9363077 w 10301763"/>
              <a:gd name="connsiteY1" fmla="*/ 509322 h 7373039"/>
              <a:gd name="connsiteX2" fmla="*/ 9680071 w 10301763"/>
              <a:gd name="connsiteY2" fmla="*/ 515039 h 7373039"/>
              <a:gd name="connsiteX3" fmla="*/ 9564247 w 10301763"/>
              <a:gd name="connsiteY3" fmla="*/ 7373039 h 7373039"/>
              <a:gd name="connsiteX4" fmla="*/ 0 w 10301763"/>
              <a:gd name="connsiteY4" fmla="*/ 7345226 h 7373039"/>
              <a:gd name="connsiteX0" fmla="*/ 0 w 10301763"/>
              <a:gd name="connsiteY0" fmla="*/ 6845264 h 6873077"/>
              <a:gd name="connsiteX1" fmla="*/ 9363077 w 10301763"/>
              <a:gd name="connsiteY1" fmla="*/ 9360 h 6873077"/>
              <a:gd name="connsiteX2" fmla="*/ 9680071 w 10301763"/>
              <a:gd name="connsiteY2" fmla="*/ 15077 h 6873077"/>
              <a:gd name="connsiteX3" fmla="*/ 9564247 w 10301763"/>
              <a:gd name="connsiteY3" fmla="*/ 6873077 h 6873077"/>
              <a:gd name="connsiteX4" fmla="*/ 0 w 10301763"/>
              <a:gd name="connsiteY4" fmla="*/ 6845264 h 6873077"/>
              <a:gd name="connsiteX0" fmla="*/ 0 w 10301763"/>
              <a:gd name="connsiteY0" fmla="*/ 6845264 h 6873077"/>
              <a:gd name="connsiteX1" fmla="*/ 9363077 w 10301763"/>
              <a:gd name="connsiteY1" fmla="*/ 9360 h 6873077"/>
              <a:gd name="connsiteX2" fmla="*/ 9680071 w 10301763"/>
              <a:gd name="connsiteY2" fmla="*/ 15077 h 6873077"/>
              <a:gd name="connsiteX3" fmla="*/ 9564247 w 10301763"/>
              <a:gd name="connsiteY3" fmla="*/ 6873077 h 6873077"/>
              <a:gd name="connsiteX4" fmla="*/ 0 w 10301763"/>
              <a:gd name="connsiteY4" fmla="*/ 6845264 h 6873077"/>
              <a:gd name="connsiteX0" fmla="*/ 0 w 9683273"/>
              <a:gd name="connsiteY0" fmla="*/ 6845264 h 6873077"/>
              <a:gd name="connsiteX1" fmla="*/ 9363077 w 9683273"/>
              <a:gd name="connsiteY1" fmla="*/ 9360 h 6873077"/>
              <a:gd name="connsiteX2" fmla="*/ 9680071 w 9683273"/>
              <a:gd name="connsiteY2" fmla="*/ 15077 h 6873077"/>
              <a:gd name="connsiteX3" fmla="*/ 9564247 w 9683273"/>
              <a:gd name="connsiteY3" fmla="*/ 6873077 h 6873077"/>
              <a:gd name="connsiteX4" fmla="*/ 0 w 9683273"/>
              <a:gd name="connsiteY4" fmla="*/ 6845264 h 6873077"/>
              <a:gd name="connsiteX0" fmla="*/ 0 w 9564247"/>
              <a:gd name="connsiteY0" fmla="*/ 6867209 h 6895022"/>
              <a:gd name="connsiteX1" fmla="*/ 9363077 w 9564247"/>
              <a:gd name="connsiteY1" fmla="*/ 31305 h 6895022"/>
              <a:gd name="connsiteX2" fmla="*/ 9552055 w 9564247"/>
              <a:gd name="connsiteY2" fmla="*/ 446 h 6895022"/>
              <a:gd name="connsiteX3" fmla="*/ 9564247 w 9564247"/>
              <a:gd name="connsiteY3" fmla="*/ 6895022 h 6895022"/>
              <a:gd name="connsiteX4" fmla="*/ 0 w 9564247"/>
              <a:gd name="connsiteY4" fmla="*/ 6867209 h 6895022"/>
              <a:gd name="connsiteX0" fmla="*/ 0 w 9564247"/>
              <a:gd name="connsiteY0" fmla="*/ 6867209 h 6895022"/>
              <a:gd name="connsiteX1" fmla="*/ 9363077 w 9564247"/>
              <a:gd name="connsiteY1" fmla="*/ 31305 h 6895022"/>
              <a:gd name="connsiteX2" fmla="*/ 9552055 w 9564247"/>
              <a:gd name="connsiteY2" fmla="*/ 446 h 6895022"/>
              <a:gd name="connsiteX3" fmla="*/ 9564247 w 9564247"/>
              <a:gd name="connsiteY3" fmla="*/ 6895022 h 6895022"/>
              <a:gd name="connsiteX4" fmla="*/ 0 w 9564247"/>
              <a:gd name="connsiteY4" fmla="*/ 6867209 h 6895022"/>
              <a:gd name="connsiteX0" fmla="*/ 0 w 9567400"/>
              <a:gd name="connsiteY0" fmla="*/ 6867209 h 6895022"/>
              <a:gd name="connsiteX1" fmla="*/ 9363077 w 9567400"/>
              <a:gd name="connsiteY1" fmla="*/ 31305 h 6895022"/>
              <a:gd name="connsiteX2" fmla="*/ 9552055 w 9567400"/>
              <a:gd name="connsiteY2" fmla="*/ 446 h 6895022"/>
              <a:gd name="connsiteX3" fmla="*/ 9564247 w 9567400"/>
              <a:gd name="connsiteY3" fmla="*/ 6895022 h 6895022"/>
              <a:gd name="connsiteX4" fmla="*/ 0 w 9567400"/>
              <a:gd name="connsiteY4" fmla="*/ 6867209 h 6895022"/>
              <a:gd name="connsiteX0" fmla="*/ 0 w 9560497"/>
              <a:gd name="connsiteY0" fmla="*/ 6867209 h 6895022"/>
              <a:gd name="connsiteX1" fmla="*/ 9363077 w 9560497"/>
              <a:gd name="connsiteY1" fmla="*/ 31305 h 6895022"/>
              <a:gd name="connsiteX2" fmla="*/ 9552055 w 9560497"/>
              <a:gd name="connsiteY2" fmla="*/ 446 h 6895022"/>
              <a:gd name="connsiteX3" fmla="*/ 9520002 w 9560497"/>
              <a:gd name="connsiteY3" fmla="*/ 6895022 h 6895022"/>
              <a:gd name="connsiteX4" fmla="*/ 0 w 9560497"/>
              <a:gd name="connsiteY4" fmla="*/ 6867209 h 6895022"/>
              <a:gd name="connsiteX0" fmla="*/ 0 w 9560497"/>
              <a:gd name="connsiteY0" fmla="*/ 6882069 h 6909882"/>
              <a:gd name="connsiteX1" fmla="*/ 9392574 w 9560497"/>
              <a:gd name="connsiteY1" fmla="*/ 9294 h 6909882"/>
              <a:gd name="connsiteX2" fmla="*/ 9552055 w 9560497"/>
              <a:gd name="connsiteY2" fmla="*/ 15306 h 6909882"/>
              <a:gd name="connsiteX3" fmla="*/ 9520002 w 9560497"/>
              <a:gd name="connsiteY3" fmla="*/ 6909882 h 6909882"/>
              <a:gd name="connsiteX4" fmla="*/ 0 w 9560497"/>
              <a:gd name="connsiteY4" fmla="*/ 6882069 h 6909882"/>
              <a:gd name="connsiteX0" fmla="*/ 0 w 9560497"/>
              <a:gd name="connsiteY0" fmla="*/ 6882097 h 6909910"/>
              <a:gd name="connsiteX1" fmla="*/ 9392574 w 9560497"/>
              <a:gd name="connsiteY1" fmla="*/ 9322 h 6909910"/>
              <a:gd name="connsiteX2" fmla="*/ 9552055 w 9560497"/>
              <a:gd name="connsiteY2" fmla="*/ 15334 h 6909910"/>
              <a:gd name="connsiteX3" fmla="*/ 9520002 w 9560497"/>
              <a:gd name="connsiteY3" fmla="*/ 6909910 h 6909910"/>
              <a:gd name="connsiteX4" fmla="*/ 0 w 9560497"/>
              <a:gd name="connsiteY4" fmla="*/ 6882097 h 6909910"/>
              <a:gd name="connsiteX0" fmla="*/ 0 w 9552388"/>
              <a:gd name="connsiteY0" fmla="*/ 6882097 h 6909910"/>
              <a:gd name="connsiteX1" fmla="*/ 9392574 w 9552388"/>
              <a:gd name="connsiteY1" fmla="*/ 9322 h 6909910"/>
              <a:gd name="connsiteX2" fmla="*/ 9552055 w 9552388"/>
              <a:gd name="connsiteY2" fmla="*/ 15334 h 6909910"/>
              <a:gd name="connsiteX3" fmla="*/ 9520002 w 9552388"/>
              <a:gd name="connsiteY3" fmla="*/ 6909910 h 6909910"/>
              <a:gd name="connsiteX4" fmla="*/ 0 w 9552388"/>
              <a:gd name="connsiteY4" fmla="*/ 6882097 h 6909910"/>
              <a:gd name="connsiteX0" fmla="*/ 0 w 9549330"/>
              <a:gd name="connsiteY0" fmla="*/ 6878271 h 6906084"/>
              <a:gd name="connsiteX1" fmla="*/ 9392574 w 9549330"/>
              <a:gd name="connsiteY1" fmla="*/ 5496 h 6906084"/>
              <a:gd name="connsiteX2" fmla="*/ 9544681 w 9549330"/>
              <a:gd name="connsiteY2" fmla="*/ 41005 h 6906084"/>
              <a:gd name="connsiteX3" fmla="*/ 9520002 w 9549330"/>
              <a:gd name="connsiteY3" fmla="*/ 6906084 h 6906084"/>
              <a:gd name="connsiteX4" fmla="*/ 0 w 9549330"/>
              <a:gd name="connsiteY4" fmla="*/ 6878271 h 6906084"/>
              <a:gd name="connsiteX0" fmla="*/ 0 w 9538278"/>
              <a:gd name="connsiteY0" fmla="*/ 6884017 h 6911830"/>
              <a:gd name="connsiteX1" fmla="*/ 9392574 w 9538278"/>
              <a:gd name="connsiteY1" fmla="*/ 11242 h 6911830"/>
              <a:gd name="connsiteX2" fmla="*/ 9515185 w 9538278"/>
              <a:gd name="connsiteY2" fmla="*/ 9880 h 6911830"/>
              <a:gd name="connsiteX3" fmla="*/ 9520002 w 9538278"/>
              <a:gd name="connsiteY3" fmla="*/ 6911830 h 6911830"/>
              <a:gd name="connsiteX4" fmla="*/ 0 w 9538278"/>
              <a:gd name="connsiteY4" fmla="*/ 6884017 h 6911830"/>
              <a:gd name="connsiteX0" fmla="*/ 0 w 9538278"/>
              <a:gd name="connsiteY0" fmla="*/ 6884017 h 6911830"/>
              <a:gd name="connsiteX1" fmla="*/ 9392574 w 9538278"/>
              <a:gd name="connsiteY1" fmla="*/ 11242 h 6911830"/>
              <a:gd name="connsiteX2" fmla="*/ 9515185 w 9538278"/>
              <a:gd name="connsiteY2" fmla="*/ 9880 h 6911830"/>
              <a:gd name="connsiteX3" fmla="*/ 9520002 w 9538278"/>
              <a:gd name="connsiteY3" fmla="*/ 6911830 h 6911830"/>
              <a:gd name="connsiteX4" fmla="*/ 0 w 9538278"/>
              <a:gd name="connsiteY4" fmla="*/ 6884017 h 6911830"/>
              <a:gd name="connsiteX0" fmla="*/ 0 w 7582255"/>
              <a:gd name="connsiteY0" fmla="*/ 6896717 h 6911830"/>
              <a:gd name="connsiteX1" fmla="*/ 7436551 w 7582255"/>
              <a:gd name="connsiteY1" fmla="*/ 11242 h 6911830"/>
              <a:gd name="connsiteX2" fmla="*/ 7559162 w 7582255"/>
              <a:gd name="connsiteY2" fmla="*/ 9880 h 6911830"/>
              <a:gd name="connsiteX3" fmla="*/ 7563979 w 7582255"/>
              <a:gd name="connsiteY3" fmla="*/ 6911830 h 6911830"/>
              <a:gd name="connsiteX4" fmla="*/ 0 w 7582255"/>
              <a:gd name="connsiteY4" fmla="*/ 6896717 h 6911830"/>
              <a:gd name="connsiteX0" fmla="*/ 0 w 7582255"/>
              <a:gd name="connsiteY0" fmla="*/ 6896717 h 6911830"/>
              <a:gd name="connsiteX1" fmla="*/ 7436551 w 7582255"/>
              <a:gd name="connsiteY1" fmla="*/ 11242 h 6911830"/>
              <a:gd name="connsiteX2" fmla="*/ 7559162 w 7582255"/>
              <a:gd name="connsiteY2" fmla="*/ 9880 h 6911830"/>
              <a:gd name="connsiteX3" fmla="*/ 7563979 w 7582255"/>
              <a:gd name="connsiteY3" fmla="*/ 6911830 h 6911830"/>
              <a:gd name="connsiteX4" fmla="*/ 0 w 7582255"/>
              <a:gd name="connsiteY4" fmla="*/ 6896717 h 6911830"/>
              <a:gd name="connsiteX0" fmla="*/ 58 w 7582313"/>
              <a:gd name="connsiteY0" fmla="*/ 6896717 h 6911830"/>
              <a:gd name="connsiteX1" fmla="*/ 7436609 w 7582313"/>
              <a:gd name="connsiteY1" fmla="*/ 11242 h 6911830"/>
              <a:gd name="connsiteX2" fmla="*/ 7559220 w 7582313"/>
              <a:gd name="connsiteY2" fmla="*/ 9880 h 6911830"/>
              <a:gd name="connsiteX3" fmla="*/ 7564037 w 7582313"/>
              <a:gd name="connsiteY3" fmla="*/ 6911830 h 6911830"/>
              <a:gd name="connsiteX4" fmla="*/ 58 w 7582313"/>
              <a:gd name="connsiteY4" fmla="*/ 6896717 h 6911830"/>
              <a:gd name="connsiteX0" fmla="*/ 55 w 7564034"/>
              <a:gd name="connsiteY0" fmla="*/ 6972028 h 6987141"/>
              <a:gd name="connsiteX1" fmla="*/ 7436606 w 7564034"/>
              <a:gd name="connsiteY1" fmla="*/ 86553 h 6987141"/>
              <a:gd name="connsiteX2" fmla="*/ 7559217 w 7564034"/>
              <a:gd name="connsiteY2" fmla="*/ 85191 h 6987141"/>
              <a:gd name="connsiteX3" fmla="*/ 7564034 w 7564034"/>
              <a:gd name="connsiteY3" fmla="*/ 6987141 h 6987141"/>
              <a:gd name="connsiteX4" fmla="*/ 55 w 7564034"/>
              <a:gd name="connsiteY4" fmla="*/ 6972028 h 6987141"/>
              <a:gd name="connsiteX0" fmla="*/ 0 w 7563979"/>
              <a:gd name="connsiteY0" fmla="*/ 6972028 h 6987141"/>
              <a:gd name="connsiteX1" fmla="*/ 7436551 w 7563979"/>
              <a:gd name="connsiteY1" fmla="*/ 86553 h 6987141"/>
              <a:gd name="connsiteX2" fmla="*/ 7559162 w 7563979"/>
              <a:gd name="connsiteY2" fmla="*/ 85191 h 6987141"/>
              <a:gd name="connsiteX3" fmla="*/ 7563979 w 7563979"/>
              <a:gd name="connsiteY3" fmla="*/ 6987141 h 6987141"/>
              <a:gd name="connsiteX4" fmla="*/ 0 w 7563979"/>
              <a:gd name="connsiteY4" fmla="*/ 6972028 h 6987141"/>
              <a:gd name="connsiteX0" fmla="*/ 0 w 7563979"/>
              <a:gd name="connsiteY0" fmla="*/ 6972028 h 6987141"/>
              <a:gd name="connsiteX1" fmla="*/ 7436551 w 7563979"/>
              <a:gd name="connsiteY1" fmla="*/ 86553 h 6987141"/>
              <a:gd name="connsiteX2" fmla="*/ 7559162 w 7563979"/>
              <a:gd name="connsiteY2" fmla="*/ 85191 h 6987141"/>
              <a:gd name="connsiteX3" fmla="*/ 7563979 w 7563979"/>
              <a:gd name="connsiteY3" fmla="*/ 6987141 h 6987141"/>
              <a:gd name="connsiteX4" fmla="*/ 0 w 7563979"/>
              <a:gd name="connsiteY4" fmla="*/ 6972028 h 6987141"/>
              <a:gd name="connsiteX0" fmla="*/ 0 w 7563979"/>
              <a:gd name="connsiteY0" fmla="*/ 6972028 h 6987141"/>
              <a:gd name="connsiteX1" fmla="*/ 7436551 w 7563979"/>
              <a:gd name="connsiteY1" fmla="*/ 86553 h 6987141"/>
              <a:gd name="connsiteX2" fmla="*/ 7559162 w 7563979"/>
              <a:gd name="connsiteY2" fmla="*/ 85191 h 6987141"/>
              <a:gd name="connsiteX3" fmla="*/ 7563979 w 7563979"/>
              <a:gd name="connsiteY3" fmla="*/ 6987141 h 6987141"/>
              <a:gd name="connsiteX4" fmla="*/ 0 w 7563979"/>
              <a:gd name="connsiteY4" fmla="*/ 6972028 h 6987141"/>
              <a:gd name="connsiteX0" fmla="*/ 0 w 6979712"/>
              <a:gd name="connsiteY0" fmla="*/ 6972028 h 6987141"/>
              <a:gd name="connsiteX1" fmla="*/ 6852284 w 6979712"/>
              <a:gd name="connsiteY1" fmla="*/ 86553 h 6987141"/>
              <a:gd name="connsiteX2" fmla="*/ 6974895 w 6979712"/>
              <a:gd name="connsiteY2" fmla="*/ 85191 h 6987141"/>
              <a:gd name="connsiteX3" fmla="*/ 6979712 w 6979712"/>
              <a:gd name="connsiteY3" fmla="*/ 6987141 h 6987141"/>
              <a:gd name="connsiteX4" fmla="*/ 0 w 6979712"/>
              <a:gd name="connsiteY4" fmla="*/ 6972028 h 6987141"/>
              <a:gd name="connsiteX0" fmla="*/ 0 w 6979712"/>
              <a:gd name="connsiteY0" fmla="*/ 6972028 h 6987141"/>
              <a:gd name="connsiteX1" fmla="*/ 6852284 w 6979712"/>
              <a:gd name="connsiteY1" fmla="*/ 86553 h 6987141"/>
              <a:gd name="connsiteX2" fmla="*/ 6974895 w 6979712"/>
              <a:gd name="connsiteY2" fmla="*/ 85191 h 6987141"/>
              <a:gd name="connsiteX3" fmla="*/ 6979712 w 6979712"/>
              <a:gd name="connsiteY3" fmla="*/ 6987141 h 6987141"/>
              <a:gd name="connsiteX4" fmla="*/ 0 w 6979712"/>
              <a:gd name="connsiteY4" fmla="*/ 6972028 h 6987141"/>
              <a:gd name="connsiteX0" fmla="*/ 0 w 6839996"/>
              <a:gd name="connsiteY0" fmla="*/ 6984728 h 6987141"/>
              <a:gd name="connsiteX1" fmla="*/ 6712568 w 6839996"/>
              <a:gd name="connsiteY1" fmla="*/ 86553 h 6987141"/>
              <a:gd name="connsiteX2" fmla="*/ 6835179 w 6839996"/>
              <a:gd name="connsiteY2" fmla="*/ 85191 h 6987141"/>
              <a:gd name="connsiteX3" fmla="*/ 6839996 w 6839996"/>
              <a:gd name="connsiteY3" fmla="*/ 6987141 h 6987141"/>
              <a:gd name="connsiteX4" fmla="*/ 0 w 6839996"/>
              <a:gd name="connsiteY4" fmla="*/ 6984728 h 6987141"/>
              <a:gd name="connsiteX0" fmla="*/ 0 w 6839996"/>
              <a:gd name="connsiteY0" fmla="*/ 6984728 h 6987141"/>
              <a:gd name="connsiteX1" fmla="*/ 6712568 w 6839996"/>
              <a:gd name="connsiteY1" fmla="*/ 86553 h 6987141"/>
              <a:gd name="connsiteX2" fmla="*/ 6835179 w 6839996"/>
              <a:gd name="connsiteY2" fmla="*/ 85191 h 6987141"/>
              <a:gd name="connsiteX3" fmla="*/ 6839996 w 6839996"/>
              <a:gd name="connsiteY3" fmla="*/ 6987141 h 6987141"/>
              <a:gd name="connsiteX4" fmla="*/ 0 w 6839996"/>
              <a:gd name="connsiteY4" fmla="*/ 6984728 h 698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9996" h="6987141">
                <a:moveTo>
                  <a:pt x="0" y="6984728"/>
                </a:moveTo>
                <a:cubicBezTo>
                  <a:pt x="1325115" y="5580630"/>
                  <a:pt x="5419917" y="1223178"/>
                  <a:pt x="6712568" y="86553"/>
                </a:cubicBezTo>
                <a:cubicBezTo>
                  <a:pt x="6931407" y="-105871"/>
                  <a:pt x="6755438" y="82185"/>
                  <a:pt x="6835179" y="85191"/>
                </a:cubicBezTo>
                <a:cubicBezTo>
                  <a:pt x="6817088" y="1251267"/>
                  <a:pt x="6827577" y="6247278"/>
                  <a:pt x="6839996" y="6987141"/>
                </a:cubicBezTo>
                <a:lnTo>
                  <a:pt x="0" y="6984728"/>
                </a:lnTo>
                <a:close/>
              </a:path>
            </a:pathLst>
          </a:custGeom>
        </p:spPr>
      </p:pic>
      <p:grpSp>
        <p:nvGrpSpPr>
          <p:cNvPr id="28" name="Group 27">
            <a:extLst>
              <a:ext uri="{FF2B5EF4-FFF2-40B4-BE49-F238E27FC236}">
                <a16:creationId xmlns:a16="http://schemas.microsoft.com/office/drawing/2014/main" id="{2C97C412-AA68-A92A-9864-AA78249E0874}"/>
              </a:ext>
            </a:extLst>
          </p:cNvPr>
          <p:cNvGrpSpPr/>
          <p:nvPr/>
        </p:nvGrpSpPr>
        <p:grpSpPr>
          <a:xfrm>
            <a:off x="339315" y="5624404"/>
            <a:ext cx="2249010" cy="1063069"/>
            <a:chOff x="9780499" y="5541916"/>
            <a:chExt cx="2249010" cy="1063069"/>
          </a:xfrm>
        </p:grpSpPr>
        <p:sp>
          <p:nvSpPr>
            <p:cNvPr id="29" name="Rectangle 28">
              <a:extLst>
                <a:ext uri="{FF2B5EF4-FFF2-40B4-BE49-F238E27FC236}">
                  <a16:creationId xmlns:a16="http://schemas.microsoft.com/office/drawing/2014/main" id="{2A328A78-79BF-D9FB-5127-7E87F10EE06E}"/>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4789CC1D-7D61-6206-47A0-7E9E6715BB1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34" name="Picture 33" descr="A picture containing text, clipart&#10;&#10;Description automatically generated">
              <a:extLst>
                <a:ext uri="{FF2B5EF4-FFF2-40B4-BE49-F238E27FC236}">
                  <a16:creationId xmlns:a16="http://schemas.microsoft.com/office/drawing/2014/main" id="{7852233A-4FF6-AF7C-6937-3579DFFF3CF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sp>
        <p:nvSpPr>
          <p:cNvPr id="13" name="Subtitle 2">
            <a:extLst>
              <a:ext uri="{FF2B5EF4-FFF2-40B4-BE49-F238E27FC236}">
                <a16:creationId xmlns:a16="http://schemas.microsoft.com/office/drawing/2014/main" id="{7D27F9D9-C0BB-5D35-5CB2-F1AEB30334CF}"/>
              </a:ext>
            </a:extLst>
          </p:cNvPr>
          <p:cNvSpPr txBox="1">
            <a:spLocks/>
          </p:cNvSpPr>
          <p:nvPr/>
        </p:nvSpPr>
        <p:spPr>
          <a:xfrm>
            <a:off x="838494" y="3658383"/>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2"/>
                </a:solidFill>
                <a:latin typeface="Franklin Gothic Medium" panose="020B0603020102020204" pitchFamily="34" charset="0"/>
              </a:rPr>
              <a:t>Stakeholder Input</a:t>
            </a:r>
          </a:p>
        </p:txBody>
      </p:sp>
    </p:spTree>
    <p:extLst>
      <p:ext uri="{BB962C8B-B14F-4D97-AF65-F5344CB8AC3E}">
        <p14:creationId xmlns:p14="http://schemas.microsoft.com/office/powerpoint/2010/main" val="289220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0000" fill="hold" grpId="0"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53000" fill="hold" grpId="0" nodeType="withEffect">
                                  <p:stCondLst>
                                    <p:cond delay="1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0-#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2" decel="60000" fill="hold" grpId="0" nodeType="withEffect">
                                  <p:stCondLst>
                                    <p:cond delay="2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900" fill="hold"/>
                                        <p:tgtEl>
                                          <p:spTgt spid="21"/>
                                        </p:tgtEl>
                                        <p:attrNameLst>
                                          <p:attrName>ppt_x</p:attrName>
                                        </p:attrNameLst>
                                      </p:cBhvr>
                                      <p:tavLst>
                                        <p:tav tm="0">
                                          <p:val>
                                            <p:strVal val="1+#ppt_w/2"/>
                                          </p:val>
                                        </p:tav>
                                        <p:tav tm="100000">
                                          <p:val>
                                            <p:strVal val="#ppt_x"/>
                                          </p:val>
                                        </p:tav>
                                      </p:tavLst>
                                    </p:anim>
                                    <p:anim calcmode="lin" valueType="num">
                                      <p:cBhvr additive="base">
                                        <p:cTn id="16" dur="9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2" decel="60000" fill="hold" grpId="0" nodeType="withEffect">
                                  <p:stCondLst>
                                    <p:cond delay="3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800" fill="hold"/>
                                        <p:tgtEl>
                                          <p:spTgt spid="22"/>
                                        </p:tgtEl>
                                        <p:attrNameLst>
                                          <p:attrName>ppt_x</p:attrName>
                                        </p:attrNameLst>
                                      </p:cBhvr>
                                      <p:tavLst>
                                        <p:tav tm="0">
                                          <p:val>
                                            <p:strVal val="1+#ppt_w/2"/>
                                          </p:val>
                                        </p:tav>
                                        <p:tav tm="100000">
                                          <p:val>
                                            <p:strVal val="#ppt_x"/>
                                          </p:val>
                                        </p:tav>
                                      </p:tavLst>
                                    </p:anim>
                                    <p:anim calcmode="lin" valueType="num">
                                      <p:cBhvr additive="base">
                                        <p:cTn id="20" dur="800" fill="hold"/>
                                        <p:tgtEl>
                                          <p:spTgt spid="22"/>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110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6" presetClass="emph" presetSubtype="0" decel="75000" autoRev="1" fill="hold" nodeType="withEffect">
                                  <p:stCondLst>
                                    <p:cond delay="1500"/>
                                  </p:stCondLst>
                                  <p:childTnLst>
                                    <p:animScale>
                                      <p:cBhvr>
                                        <p:cTn id="27" dur="300" fill="hold"/>
                                        <p:tgtEl>
                                          <p:spTgt spid="6"/>
                                        </p:tgtEl>
                                      </p:cBhvr>
                                      <p:by x="110000" y="110000"/>
                                    </p:animScale>
                                  </p:childTnLst>
                                </p:cTn>
                              </p:par>
                              <p:par>
                                <p:cTn id="28" presetID="53" presetClass="entr" presetSubtype="16" fill="hold" nodeType="withEffect">
                                  <p:stCondLst>
                                    <p:cond delay="110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par>
                                <p:cTn id="33" presetID="6" presetClass="emph" presetSubtype="0" decel="75000" autoRev="1" fill="hold" nodeType="withEffect">
                                  <p:stCondLst>
                                    <p:cond delay="1450"/>
                                  </p:stCondLst>
                                  <p:childTnLst>
                                    <p:animScale>
                                      <p:cBhvr>
                                        <p:cTn id="34" dur="300" fill="hold"/>
                                        <p:tgtEl>
                                          <p:spTgt spid="7"/>
                                        </p:tgtEl>
                                      </p:cBhvr>
                                      <p:by x="110000" y="110000"/>
                                    </p:animScale>
                                  </p:childTnLst>
                                </p:cTn>
                              </p:par>
                              <p:par>
                                <p:cTn id="35" presetID="53" presetClass="entr" presetSubtype="16" fill="hold" nodeType="withEffect">
                                  <p:stCondLst>
                                    <p:cond delay="115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6" presetClass="emph" presetSubtype="0" decel="75000" autoRev="1" fill="hold" nodeType="withEffect">
                                  <p:stCondLst>
                                    <p:cond delay="1500"/>
                                  </p:stCondLst>
                                  <p:childTnLst>
                                    <p:animScale>
                                      <p:cBhvr>
                                        <p:cTn id="41" dur="300" fill="hold"/>
                                        <p:tgtEl>
                                          <p:spTgt spid="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animBg="1"/>
      <p:bldP spid="21" grpId="0" animBg="1"/>
      <p:bldP spid="2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 name="Rectangle 1">
            <a:extLst>
              <a:ext uri="{FF2B5EF4-FFF2-40B4-BE49-F238E27FC236}">
                <a16:creationId xmlns:a16="http://schemas.microsoft.com/office/drawing/2014/main" id="{0A2DC66A-CB5F-4377-9572-B79666E47C96}"/>
              </a:ext>
            </a:extLst>
          </p:cNvPr>
          <p:cNvSpPr/>
          <p:nvPr/>
        </p:nvSpPr>
        <p:spPr>
          <a:xfrm>
            <a:off x="1573265" y="204551"/>
            <a:ext cx="9978269" cy="871392"/>
          </a:xfrm>
          <a:prstGeom prst="rect">
            <a:avLst/>
          </a:prstGeom>
        </p:spPr>
        <p:txBody>
          <a:bodyPr wrap="square">
            <a:normAutofit/>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Stakeholder Survey Results</a:t>
            </a:r>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737682" y="1428028"/>
            <a:ext cx="9544797" cy="5083528"/>
          </a:xfrm>
          <a:prstGeom prst="rect">
            <a:avLst/>
          </a:prstGeom>
          <a:noFill/>
        </p:spPr>
        <p:txBody>
          <a:bodyPr wrap="square" rtlCol="0">
            <a:normAutofit/>
          </a:bodyPr>
          <a:lstStyle/>
          <a:p>
            <a:r>
              <a:rPr lang="en-US" sz="40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17 Invitations Sent </a:t>
            </a: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pPr marL="457200" indent="-457200">
              <a:buFont typeface="Arial" panose="020B0604020202020204" pitchFamily="34" charset="0"/>
              <a:buChar char="•"/>
            </a:pP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7 Responses (41% response rate)</a:t>
            </a:r>
          </a:p>
          <a:p>
            <a:pPr marL="1028700" lvl="1" indent="-571500">
              <a:buFont typeface="Wingdings" panose="05000000000000000000" pitchFamily="2" charset="2"/>
              <a:buChar char="§"/>
            </a:pP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2 city managers of a peer cities</a:t>
            </a:r>
          </a:p>
          <a:p>
            <a:pPr marL="1028700" lvl="1" indent="-571500">
              <a:buFont typeface="Wingdings" panose="05000000000000000000" pitchFamily="2" charset="2"/>
              <a:buChar char="§"/>
            </a:pP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4 regional partners</a:t>
            </a:r>
          </a:p>
          <a:p>
            <a:pPr marL="1028700" lvl="1" indent="-571500">
              <a:buFont typeface="Wingdings" panose="05000000000000000000" pitchFamily="2" charset="2"/>
              <a:buChar char="§"/>
            </a:pP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1 school administrator</a:t>
            </a:r>
          </a:p>
          <a:p>
            <a:pPr marL="1028700" lvl="1" indent="-571500">
              <a:buFont typeface="Wingdings" panose="05000000000000000000" pitchFamily="2" charset="2"/>
              <a:buChar char="§"/>
            </a:pP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grpSp>
        <p:nvGrpSpPr>
          <p:cNvPr id="28" name="Group 27">
            <a:extLst>
              <a:ext uri="{FF2B5EF4-FFF2-40B4-BE49-F238E27FC236}">
                <a16:creationId xmlns:a16="http://schemas.microsoft.com/office/drawing/2014/main" id="{2C97C412-AA68-A92A-9864-AA78249E0874}"/>
              </a:ext>
            </a:extLst>
          </p:cNvPr>
          <p:cNvGrpSpPr/>
          <p:nvPr/>
        </p:nvGrpSpPr>
        <p:grpSpPr>
          <a:xfrm>
            <a:off x="9780499" y="5541916"/>
            <a:ext cx="2249010" cy="1063069"/>
            <a:chOff x="9780499" y="5541916"/>
            <a:chExt cx="2249010" cy="1063069"/>
          </a:xfrm>
        </p:grpSpPr>
        <p:sp>
          <p:nvSpPr>
            <p:cNvPr id="29" name="Rectangle 28">
              <a:extLst>
                <a:ext uri="{FF2B5EF4-FFF2-40B4-BE49-F238E27FC236}">
                  <a16:creationId xmlns:a16="http://schemas.microsoft.com/office/drawing/2014/main" id="{2A328A78-79BF-D9FB-5127-7E87F10EE06E}"/>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4789CC1D-7D61-6206-47A0-7E9E6715BB1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34" name="Picture 33" descr="A picture containing text, clipart&#10;&#10;Description automatically generated">
              <a:extLst>
                <a:ext uri="{FF2B5EF4-FFF2-40B4-BE49-F238E27FC236}">
                  <a16:creationId xmlns:a16="http://schemas.microsoft.com/office/drawing/2014/main" id="{7852233A-4FF6-AF7C-6937-3579DFFF3CF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150022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308713" y="1252324"/>
            <a:ext cx="9544797" cy="1323333"/>
          </a:xfrm>
          <a:prstGeom prst="rect">
            <a:avLst/>
          </a:prstGeom>
          <a:noFill/>
        </p:spPr>
        <p:txBody>
          <a:bodyPr wrap="square" rtlCol="0">
            <a:normAutofit/>
          </a:bodyPr>
          <a:lstStyle/>
          <a:p>
            <a:pPr algn="ct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Q1.  What words come to mind when you think about Windsor Heights?</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sp>
        <p:nvSpPr>
          <p:cNvPr id="4" name="Rectangle 3">
            <a:extLst>
              <a:ext uri="{FF2B5EF4-FFF2-40B4-BE49-F238E27FC236}">
                <a16:creationId xmlns:a16="http://schemas.microsoft.com/office/drawing/2014/main" id="{083A3AA2-F77F-2F7F-75DC-5330B1263085}"/>
              </a:ext>
            </a:extLst>
          </p:cNvPr>
          <p:cNvSpPr/>
          <p:nvPr/>
        </p:nvSpPr>
        <p:spPr>
          <a:xfrm>
            <a:off x="1573265" y="204551"/>
            <a:ext cx="9978269" cy="871392"/>
          </a:xfrm>
          <a:prstGeom prst="rect">
            <a:avLst/>
          </a:prstGeom>
        </p:spPr>
        <p:txBody>
          <a:bodyPr wrap="square">
            <a:normAutofit/>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Stakeholder Survey Results</a:t>
            </a:r>
          </a:p>
        </p:txBody>
      </p:sp>
      <p:pic>
        <p:nvPicPr>
          <p:cNvPr id="13" name="Picture 12" descr="Table&#10;&#10;Description automatically generated with medium confidence">
            <a:extLst>
              <a:ext uri="{FF2B5EF4-FFF2-40B4-BE49-F238E27FC236}">
                <a16:creationId xmlns:a16="http://schemas.microsoft.com/office/drawing/2014/main" id="{738F5354-166E-8C82-7884-B37D46FDB1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3080" y="2448538"/>
            <a:ext cx="9133976" cy="4084760"/>
          </a:xfrm>
          <a:prstGeom prst="rect">
            <a:avLst/>
          </a:prstGeom>
          <a:ln w="38100">
            <a:solidFill>
              <a:schemeClr val="accent1"/>
            </a:solidFill>
          </a:ln>
        </p:spPr>
      </p:pic>
    </p:spTree>
    <p:extLst>
      <p:ext uri="{BB962C8B-B14F-4D97-AF65-F5344CB8AC3E}">
        <p14:creationId xmlns:p14="http://schemas.microsoft.com/office/powerpoint/2010/main" val="10645357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308713" y="1252324"/>
            <a:ext cx="9544797" cy="1323333"/>
          </a:xfrm>
          <a:prstGeom prst="rect">
            <a:avLst/>
          </a:prstGeom>
          <a:noFill/>
        </p:spPr>
        <p:txBody>
          <a:bodyPr wrap="square" rtlCol="0">
            <a:normAutofit/>
          </a:bodyPr>
          <a:lstStyle/>
          <a:p>
            <a:pPr algn="ct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Q3.  What makes Windsor Heights unique from the other metro suburbs?</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sp>
        <p:nvSpPr>
          <p:cNvPr id="14" name="TextBox 13">
            <a:extLst>
              <a:ext uri="{FF2B5EF4-FFF2-40B4-BE49-F238E27FC236}">
                <a16:creationId xmlns:a16="http://schemas.microsoft.com/office/drawing/2014/main" id="{3FF556BF-7078-0003-841C-00D524939D4D}"/>
              </a:ext>
            </a:extLst>
          </p:cNvPr>
          <p:cNvSpPr txBox="1"/>
          <p:nvPr/>
        </p:nvSpPr>
        <p:spPr>
          <a:xfrm>
            <a:off x="702426" y="2998710"/>
            <a:ext cx="4596889" cy="3277693"/>
          </a:xfrm>
          <a:prstGeom prst="rect">
            <a:avLst/>
          </a:prstGeom>
          <a:solidFill>
            <a:schemeClr val="bg1"/>
          </a:solidFill>
        </p:spPr>
        <p:txBody>
          <a:bodyPr wrap="square" rtlCol="0">
            <a:normAutofit fontScale="85000" lnSpcReduction="20000"/>
          </a:bodyPr>
          <a:lstStyle/>
          <a:p>
            <a:r>
              <a:rPr lang="en-US" sz="4000" b="1" u="sng"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PROS</a:t>
            </a:r>
          </a:p>
          <a:p>
            <a:pPr marL="571500" indent="-571500">
              <a:buFont typeface="Arial" panose="020B0604020202020204" pitchFamily="34" charset="0"/>
              <a:buChar char="•"/>
            </a:pPr>
            <a:r>
              <a:rPr lang="en-US" sz="36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Less traffic</a:t>
            </a:r>
          </a:p>
          <a:p>
            <a:pPr marL="571500" indent="-571500">
              <a:buFont typeface="Arial" panose="020B0604020202020204" pitchFamily="34" charset="0"/>
              <a:buChar char="•"/>
            </a:pPr>
            <a:r>
              <a:rPr lang="en-US" sz="36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Accessible</a:t>
            </a:r>
          </a:p>
          <a:p>
            <a:pPr marL="571500" indent="-571500">
              <a:buFont typeface="Arial" panose="020B0604020202020204" pitchFamily="34" charset="0"/>
              <a:buChar char="•"/>
            </a:pPr>
            <a:r>
              <a:rPr lang="en-US" sz="36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Easy to get to</a:t>
            </a:r>
          </a:p>
          <a:p>
            <a:pPr marL="571500" indent="-571500">
              <a:buFont typeface="Arial" panose="020B0604020202020204" pitchFamily="34" charset="0"/>
              <a:buChar char="•"/>
            </a:pPr>
            <a:r>
              <a:rPr lang="en-US" sz="36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Convenient location</a:t>
            </a:r>
          </a:p>
          <a:p>
            <a:pPr marL="571500" indent="-571500">
              <a:buFont typeface="Arial" panose="020B0604020202020204" pitchFamily="34" charset="0"/>
              <a:buChar char="•"/>
            </a:pPr>
            <a:r>
              <a:rPr lang="en-US" sz="36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Small town feel</a:t>
            </a:r>
          </a:p>
          <a:p>
            <a:pPr marL="571500" indent="-571500">
              <a:buFont typeface="Arial" panose="020B0604020202020204" pitchFamily="34" charset="0"/>
              <a:buChar char="•"/>
            </a:pPr>
            <a:r>
              <a:rPr lang="en-US" sz="36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Colby Park is a real gem!</a:t>
            </a: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sp>
        <p:nvSpPr>
          <p:cNvPr id="17" name="TextBox 16">
            <a:extLst>
              <a:ext uri="{FF2B5EF4-FFF2-40B4-BE49-F238E27FC236}">
                <a16:creationId xmlns:a16="http://schemas.microsoft.com/office/drawing/2014/main" id="{51C44F34-4EDF-CF11-16A7-35B088227E28}"/>
              </a:ext>
            </a:extLst>
          </p:cNvPr>
          <p:cNvSpPr txBox="1"/>
          <p:nvPr/>
        </p:nvSpPr>
        <p:spPr>
          <a:xfrm>
            <a:off x="6896451" y="3057556"/>
            <a:ext cx="4596889" cy="3277693"/>
          </a:xfrm>
          <a:prstGeom prst="rect">
            <a:avLst/>
          </a:prstGeom>
          <a:solidFill>
            <a:schemeClr val="bg1"/>
          </a:solidFill>
        </p:spPr>
        <p:txBody>
          <a:bodyPr wrap="square" rtlCol="0">
            <a:normAutofit lnSpcReduction="10000"/>
          </a:bodyPr>
          <a:lstStyle/>
          <a:p>
            <a:r>
              <a:rPr lang="en-US" sz="4000" b="1" u="sng"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CONS</a:t>
            </a:r>
          </a:p>
          <a:p>
            <a:pPr marL="571500" indent="-571500">
              <a:buFont typeface="Arial" panose="020B0604020202020204" pitchFamily="34" charset="0"/>
              <a:buChar char="•"/>
            </a:pPr>
            <a:r>
              <a:rPr lang="en-US" sz="31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No presence, not at the table like other communities</a:t>
            </a:r>
          </a:p>
          <a:p>
            <a:pPr marL="571500" indent="-571500">
              <a:buFont typeface="Arial" panose="020B0604020202020204" pitchFamily="34" charset="0"/>
              <a:buChar char="•"/>
            </a:pPr>
            <a:r>
              <a:rPr lang="en-US" sz="31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Unwillingness to collaborate regionally</a:t>
            </a:r>
          </a:p>
          <a:p>
            <a:pPr marL="571500" indent="-571500">
              <a:buFont typeface="Arial" panose="020B0604020202020204" pitchFamily="34" charset="0"/>
              <a:buChar char="•"/>
            </a:pPr>
            <a:r>
              <a:rPr lang="en-US" sz="31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Landlocked</a:t>
            </a: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sp>
        <p:nvSpPr>
          <p:cNvPr id="2" name="Rectangle 1">
            <a:extLst>
              <a:ext uri="{FF2B5EF4-FFF2-40B4-BE49-F238E27FC236}">
                <a16:creationId xmlns:a16="http://schemas.microsoft.com/office/drawing/2014/main" id="{099EFC98-89F4-6E84-B430-8863E381DD41}"/>
              </a:ext>
            </a:extLst>
          </p:cNvPr>
          <p:cNvSpPr/>
          <p:nvPr/>
        </p:nvSpPr>
        <p:spPr>
          <a:xfrm>
            <a:off x="1573265" y="204551"/>
            <a:ext cx="9978269" cy="871392"/>
          </a:xfrm>
          <a:prstGeom prst="rect">
            <a:avLst/>
          </a:prstGeom>
        </p:spPr>
        <p:txBody>
          <a:bodyPr wrap="square">
            <a:normAutofit/>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Stakeholder Survey Results</a:t>
            </a:r>
          </a:p>
        </p:txBody>
      </p:sp>
    </p:spTree>
    <p:extLst>
      <p:ext uri="{BB962C8B-B14F-4D97-AF65-F5344CB8AC3E}">
        <p14:creationId xmlns:p14="http://schemas.microsoft.com/office/powerpoint/2010/main" val="893775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581014" y="1510236"/>
            <a:ext cx="9544797" cy="1323333"/>
          </a:xfrm>
          <a:prstGeom prst="rect">
            <a:avLst/>
          </a:prstGeom>
          <a:noFill/>
        </p:spPr>
        <p:txBody>
          <a:bodyPr wrap="square" rtlCol="0">
            <a:normAutofit/>
          </a:bodyPr>
          <a:lstStyle/>
          <a:p>
            <a:pPr algn="ct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Q4.  Is there anything specific you recommend we “DO MORE OF” or anything we “SHOULD STOP DOING”?</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sp>
        <p:nvSpPr>
          <p:cNvPr id="14" name="TextBox 13">
            <a:extLst>
              <a:ext uri="{FF2B5EF4-FFF2-40B4-BE49-F238E27FC236}">
                <a16:creationId xmlns:a16="http://schemas.microsoft.com/office/drawing/2014/main" id="{3FF556BF-7078-0003-841C-00D524939D4D}"/>
              </a:ext>
            </a:extLst>
          </p:cNvPr>
          <p:cNvSpPr txBox="1"/>
          <p:nvPr/>
        </p:nvSpPr>
        <p:spPr>
          <a:xfrm>
            <a:off x="1579640" y="2926091"/>
            <a:ext cx="9544797" cy="3277693"/>
          </a:xfrm>
          <a:prstGeom prst="rect">
            <a:avLst/>
          </a:prstGeom>
          <a:noFill/>
        </p:spPr>
        <p:txBody>
          <a:bodyPr wrap="square" rtlCol="0">
            <a:normAutofit/>
          </a:bodyPr>
          <a:lstStyle/>
          <a:p>
            <a:r>
              <a:rPr lang="en-US" sz="40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Focus on:</a:t>
            </a:r>
          </a:p>
          <a:p>
            <a:pPr marL="571500" indent="-571500">
              <a:buFont typeface="Arial" panose="020B0604020202020204" pitchFamily="34" charset="0"/>
              <a:buChar char="•"/>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Regional collaboration</a:t>
            </a:r>
          </a:p>
          <a:p>
            <a:pPr marL="571500" indent="-571500">
              <a:buFont typeface="Arial" panose="020B0604020202020204" pitchFamily="34" charset="0"/>
              <a:buChar char="•"/>
            </a:pPr>
            <a:r>
              <a:rPr lang="en-US" sz="4000" dirty="0">
                <a:solidFill>
                  <a:schemeClr val="accent2"/>
                </a:solidFill>
                <a:latin typeface="Franklin Gothic Book" panose="020B0503020102020204" pitchFamily="34" charset="0"/>
                <a:ea typeface="Verdana" panose="020B0604030504040204" pitchFamily="34" charset="0"/>
                <a:cs typeface="Biome Light" panose="020B0502040204020203" pitchFamily="34" charset="0"/>
              </a:rPr>
              <a:t>Events/Quality of life</a:t>
            </a: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grpSp>
        <p:nvGrpSpPr>
          <p:cNvPr id="4" name="Group 3">
            <a:extLst>
              <a:ext uri="{FF2B5EF4-FFF2-40B4-BE49-F238E27FC236}">
                <a16:creationId xmlns:a16="http://schemas.microsoft.com/office/drawing/2014/main" id="{3C655BE5-18E8-FDD8-C77E-93A1FCE26C91}"/>
              </a:ext>
            </a:extLst>
          </p:cNvPr>
          <p:cNvGrpSpPr/>
          <p:nvPr/>
        </p:nvGrpSpPr>
        <p:grpSpPr>
          <a:xfrm>
            <a:off x="9764896" y="5178914"/>
            <a:ext cx="2249010" cy="1063069"/>
            <a:chOff x="9780499" y="5541916"/>
            <a:chExt cx="2249010" cy="1063069"/>
          </a:xfrm>
        </p:grpSpPr>
        <p:sp>
          <p:nvSpPr>
            <p:cNvPr id="9" name="Rectangle 8">
              <a:extLst>
                <a:ext uri="{FF2B5EF4-FFF2-40B4-BE49-F238E27FC236}">
                  <a16:creationId xmlns:a16="http://schemas.microsoft.com/office/drawing/2014/main" id="{343593A9-8487-C02D-7016-B14D33664950}"/>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8FC7548-8A91-8365-8F80-BA195B5A5C7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15" name="Picture 14" descr="A picture containing text, clipart&#10;&#10;Description automatically generated">
              <a:extLst>
                <a:ext uri="{FF2B5EF4-FFF2-40B4-BE49-F238E27FC236}">
                  <a16:creationId xmlns:a16="http://schemas.microsoft.com/office/drawing/2014/main" id="{8A5B95C3-DE6B-0E8C-3295-773557D337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sp>
        <p:nvSpPr>
          <p:cNvPr id="16" name="Rectangle 15">
            <a:extLst>
              <a:ext uri="{FF2B5EF4-FFF2-40B4-BE49-F238E27FC236}">
                <a16:creationId xmlns:a16="http://schemas.microsoft.com/office/drawing/2014/main" id="{814C44D5-4BFC-2F95-CFAB-45333543B889}"/>
              </a:ext>
            </a:extLst>
          </p:cNvPr>
          <p:cNvSpPr/>
          <p:nvPr/>
        </p:nvSpPr>
        <p:spPr>
          <a:xfrm>
            <a:off x="1573265" y="204551"/>
            <a:ext cx="9978269" cy="871392"/>
          </a:xfrm>
          <a:prstGeom prst="rect">
            <a:avLst/>
          </a:prstGeom>
        </p:spPr>
        <p:txBody>
          <a:bodyPr wrap="square">
            <a:normAutofit/>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Stakeholder Survey Results</a:t>
            </a:r>
          </a:p>
        </p:txBody>
      </p:sp>
    </p:spTree>
    <p:extLst>
      <p:ext uri="{BB962C8B-B14F-4D97-AF65-F5344CB8AC3E}">
        <p14:creationId xmlns:p14="http://schemas.microsoft.com/office/powerpoint/2010/main" val="935989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308713" y="1252324"/>
            <a:ext cx="9544797" cy="1323333"/>
          </a:xfrm>
          <a:prstGeom prst="rect">
            <a:avLst/>
          </a:prstGeom>
          <a:noFill/>
        </p:spPr>
        <p:txBody>
          <a:bodyPr wrap="square" rtlCol="0">
            <a:normAutofit/>
          </a:bodyPr>
          <a:lstStyle/>
          <a:p>
            <a:pPr algn="ct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Q7.  What advice do you have for the Mayor and City Council?</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sp>
        <p:nvSpPr>
          <p:cNvPr id="14" name="TextBox 13">
            <a:extLst>
              <a:ext uri="{FF2B5EF4-FFF2-40B4-BE49-F238E27FC236}">
                <a16:creationId xmlns:a16="http://schemas.microsoft.com/office/drawing/2014/main" id="{3FF556BF-7078-0003-841C-00D524939D4D}"/>
              </a:ext>
            </a:extLst>
          </p:cNvPr>
          <p:cNvSpPr txBox="1"/>
          <p:nvPr/>
        </p:nvSpPr>
        <p:spPr>
          <a:xfrm>
            <a:off x="1387221" y="2594615"/>
            <a:ext cx="9544797" cy="3277693"/>
          </a:xfrm>
          <a:prstGeom prst="rect">
            <a:avLst/>
          </a:prstGeom>
          <a:noFill/>
        </p:spPr>
        <p:txBody>
          <a:bodyPr wrap="square" rtlCol="0">
            <a:normAutofit fontScale="92500" lnSpcReduction="10000"/>
          </a:bodyPr>
          <a:lstStyle/>
          <a:p>
            <a:pPr marL="571500" indent="-571500">
              <a:buFont typeface="Arial" panose="020B0604020202020204" pitchFamily="34" charset="0"/>
              <a:buChar char="•"/>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Foster collaboration with neighboring communities and jurisdictions</a:t>
            </a:r>
          </a:p>
          <a:p>
            <a:pPr marL="571500" indent="-571500">
              <a:buFont typeface="Arial" panose="020B0604020202020204" pitchFamily="34" charset="0"/>
              <a:buChar char="•"/>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Maximize development opportunities</a:t>
            </a:r>
          </a:p>
          <a:p>
            <a:pPr marL="571500" indent="-571500">
              <a:buFont typeface="Arial" panose="020B0604020202020204" pitchFamily="34" charset="0"/>
              <a:buChar char="•"/>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Promote community attractions like Colby Park, and bike trail connectivity</a:t>
            </a:r>
          </a:p>
          <a:p>
            <a:pPr marL="571500" indent="-571500">
              <a:buFont typeface="Arial" panose="020B0604020202020204" pitchFamily="34" charset="0"/>
              <a:buChar char="•"/>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Market!  More social media presence</a:t>
            </a:r>
          </a:p>
        </p:txBody>
      </p:sp>
      <p:grpSp>
        <p:nvGrpSpPr>
          <p:cNvPr id="4" name="Group 3">
            <a:extLst>
              <a:ext uri="{FF2B5EF4-FFF2-40B4-BE49-F238E27FC236}">
                <a16:creationId xmlns:a16="http://schemas.microsoft.com/office/drawing/2014/main" id="{3C655BE5-18E8-FDD8-C77E-93A1FCE26C91}"/>
              </a:ext>
            </a:extLst>
          </p:cNvPr>
          <p:cNvGrpSpPr/>
          <p:nvPr/>
        </p:nvGrpSpPr>
        <p:grpSpPr>
          <a:xfrm>
            <a:off x="9764896" y="5178914"/>
            <a:ext cx="2249010" cy="1063069"/>
            <a:chOff x="9780499" y="5541916"/>
            <a:chExt cx="2249010" cy="1063069"/>
          </a:xfrm>
        </p:grpSpPr>
        <p:sp>
          <p:nvSpPr>
            <p:cNvPr id="9" name="Rectangle 8">
              <a:extLst>
                <a:ext uri="{FF2B5EF4-FFF2-40B4-BE49-F238E27FC236}">
                  <a16:creationId xmlns:a16="http://schemas.microsoft.com/office/drawing/2014/main" id="{343593A9-8487-C02D-7016-B14D33664950}"/>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8FC7548-8A91-8365-8F80-BA195B5A5C7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15" name="Picture 14" descr="A picture containing text, clipart&#10;&#10;Description automatically generated">
              <a:extLst>
                <a:ext uri="{FF2B5EF4-FFF2-40B4-BE49-F238E27FC236}">
                  <a16:creationId xmlns:a16="http://schemas.microsoft.com/office/drawing/2014/main" id="{8A5B95C3-DE6B-0E8C-3295-773557D337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sp>
        <p:nvSpPr>
          <p:cNvPr id="2" name="Rectangle 1">
            <a:extLst>
              <a:ext uri="{FF2B5EF4-FFF2-40B4-BE49-F238E27FC236}">
                <a16:creationId xmlns:a16="http://schemas.microsoft.com/office/drawing/2014/main" id="{0F600957-CBCE-1BF4-40FD-3A45A4D80D7A}"/>
              </a:ext>
            </a:extLst>
          </p:cNvPr>
          <p:cNvSpPr/>
          <p:nvPr/>
        </p:nvSpPr>
        <p:spPr>
          <a:xfrm>
            <a:off x="1573265" y="204551"/>
            <a:ext cx="9978269" cy="871392"/>
          </a:xfrm>
          <a:prstGeom prst="rect">
            <a:avLst/>
          </a:prstGeom>
        </p:spPr>
        <p:txBody>
          <a:bodyPr wrap="square">
            <a:normAutofit/>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Stakeholder Survey Results</a:t>
            </a:r>
          </a:p>
        </p:txBody>
      </p:sp>
    </p:spTree>
    <p:extLst>
      <p:ext uri="{BB962C8B-B14F-4D97-AF65-F5344CB8AC3E}">
        <p14:creationId xmlns:p14="http://schemas.microsoft.com/office/powerpoint/2010/main" val="18034063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4" name="Title 1">
            <a:extLst>
              <a:ext uri="{FF2B5EF4-FFF2-40B4-BE49-F238E27FC236}">
                <a16:creationId xmlns:a16="http://schemas.microsoft.com/office/drawing/2014/main" id="{B2AB1BD1-8D48-41A7-DDAC-E8669CD3D4E5}"/>
              </a:ext>
            </a:extLst>
          </p:cNvPr>
          <p:cNvSpPr txBox="1">
            <a:spLocks/>
          </p:cNvSpPr>
          <p:nvPr/>
        </p:nvSpPr>
        <p:spPr>
          <a:xfrm>
            <a:off x="630118" y="655872"/>
            <a:ext cx="10515600" cy="2852737"/>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solidFill>
                  <a:schemeClr val="tx2"/>
                </a:solidFill>
                <a:latin typeface="Franklin Gothic Medium" panose="020B0603020102020204" pitchFamily="34" charset="0"/>
              </a:rPr>
              <a:t>2022 Visioning Survey Results</a:t>
            </a:r>
          </a:p>
        </p:txBody>
      </p:sp>
      <p:pic>
        <p:nvPicPr>
          <p:cNvPr id="9" name="Picture Placeholder 8" descr="A light bulb on a surface&#10;&#10;Description automatically generated with low confidence">
            <a:extLst>
              <a:ext uri="{FF2B5EF4-FFF2-40B4-BE49-F238E27FC236}">
                <a16:creationId xmlns:a16="http://schemas.microsoft.com/office/drawing/2014/main" id="{F674938D-B342-A44D-ACBE-915F2A0FF246}"/>
              </a:ext>
            </a:extLst>
          </p:cNvPr>
          <p:cNvPicPr>
            <a:picLocks noChangeAspect="1"/>
          </p:cNvPicPr>
          <p:nvPr/>
        </p:nvPicPr>
        <p:blipFill rotWithShape="1">
          <a:blip r:embed="rId3">
            <a:extLst>
              <a:ext uri="{28A0092B-C50C-407E-A947-70E740481C1C}">
                <a14:useLocalDpi xmlns:a14="http://schemas.microsoft.com/office/drawing/2010/main" val="0"/>
              </a:ext>
            </a:extLst>
          </a:blip>
          <a:srcRect t="4848" b="13406"/>
          <a:stretch/>
        </p:blipFill>
        <p:spPr>
          <a:xfrm>
            <a:off x="7729138" y="2318383"/>
            <a:ext cx="4506713" cy="4604187"/>
          </a:xfrm>
          <a:custGeom>
            <a:avLst/>
            <a:gdLst>
              <a:gd name="connsiteX0" fmla="*/ 0 w 6858004"/>
              <a:gd name="connsiteY0" fmla="*/ 5854829 h 5854829"/>
              <a:gd name="connsiteX1" fmla="*/ 3429002 w 6858004"/>
              <a:gd name="connsiteY1" fmla="*/ 0 h 5854829"/>
              <a:gd name="connsiteX2" fmla="*/ 6858004 w 6858004"/>
              <a:gd name="connsiteY2" fmla="*/ 5854829 h 5854829"/>
              <a:gd name="connsiteX3" fmla="*/ 0 w 6858004"/>
              <a:gd name="connsiteY3" fmla="*/ 5854829 h 5854829"/>
              <a:gd name="connsiteX0" fmla="*/ 0 w 6858004"/>
              <a:gd name="connsiteY0" fmla="*/ 6845429 h 6845429"/>
              <a:gd name="connsiteX1" fmla="*/ 6858002 w 6858004"/>
              <a:gd name="connsiteY1" fmla="*/ 0 h 6845429"/>
              <a:gd name="connsiteX2" fmla="*/ 6858004 w 6858004"/>
              <a:gd name="connsiteY2" fmla="*/ 6845429 h 6845429"/>
              <a:gd name="connsiteX3" fmla="*/ 0 w 6858004"/>
              <a:gd name="connsiteY3" fmla="*/ 6845429 h 6845429"/>
              <a:gd name="connsiteX0" fmla="*/ 0 w 5895979"/>
              <a:gd name="connsiteY0" fmla="*/ 3340229 h 6845429"/>
              <a:gd name="connsiteX1" fmla="*/ 5895977 w 5895979"/>
              <a:gd name="connsiteY1" fmla="*/ 0 h 6845429"/>
              <a:gd name="connsiteX2" fmla="*/ 5895979 w 5895979"/>
              <a:gd name="connsiteY2" fmla="*/ 6845429 h 6845429"/>
              <a:gd name="connsiteX3" fmla="*/ 0 w 5895979"/>
              <a:gd name="connsiteY3" fmla="*/ 3340229 h 6845429"/>
              <a:gd name="connsiteX0" fmla="*/ 0 w 12230104"/>
              <a:gd name="connsiteY0" fmla="*/ 6826379 h 6845429"/>
              <a:gd name="connsiteX1" fmla="*/ 12230102 w 12230104"/>
              <a:gd name="connsiteY1" fmla="*/ 0 h 6845429"/>
              <a:gd name="connsiteX2" fmla="*/ 12230104 w 12230104"/>
              <a:gd name="connsiteY2" fmla="*/ 6845429 h 6845429"/>
              <a:gd name="connsiteX3" fmla="*/ 0 w 12230104"/>
              <a:gd name="connsiteY3" fmla="*/ 6826379 h 6845429"/>
              <a:gd name="connsiteX0" fmla="*/ 0 w 12201529"/>
              <a:gd name="connsiteY0" fmla="*/ 6835904 h 6845429"/>
              <a:gd name="connsiteX1" fmla="*/ 12201527 w 12201529"/>
              <a:gd name="connsiteY1" fmla="*/ 0 h 6845429"/>
              <a:gd name="connsiteX2" fmla="*/ 12201529 w 12201529"/>
              <a:gd name="connsiteY2" fmla="*/ 6845429 h 6845429"/>
              <a:gd name="connsiteX3" fmla="*/ 0 w 12201529"/>
              <a:gd name="connsiteY3" fmla="*/ 6835904 h 6845429"/>
              <a:gd name="connsiteX0" fmla="*/ 0 w 9363079"/>
              <a:gd name="connsiteY0" fmla="*/ 6835904 h 6845429"/>
              <a:gd name="connsiteX1" fmla="*/ 9363077 w 9363079"/>
              <a:gd name="connsiteY1" fmla="*/ 0 h 6845429"/>
              <a:gd name="connsiteX2" fmla="*/ 9363079 w 9363079"/>
              <a:gd name="connsiteY2" fmla="*/ 6845429 h 6845429"/>
              <a:gd name="connsiteX3" fmla="*/ 0 w 9363079"/>
              <a:gd name="connsiteY3" fmla="*/ 6835904 h 6845429"/>
              <a:gd name="connsiteX0" fmla="*/ 0 w 9564247"/>
              <a:gd name="connsiteY0" fmla="*/ 6835904 h 6863717"/>
              <a:gd name="connsiteX1" fmla="*/ 9363077 w 9564247"/>
              <a:gd name="connsiteY1" fmla="*/ 0 h 6863717"/>
              <a:gd name="connsiteX2" fmla="*/ 9564247 w 9564247"/>
              <a:gd name="connsiteY2" fmla="*/ 6863717 h 6863717"/>
              <a:gd name="connsiteX3" fmla="*/ 0 w 9564247"/>
              <a:gd name="connsiteY3" fmla="*/ 6835904 h 6863717"/>
              <a:gd name="connsiteX0" fmla="*/ 0 w 10234618"/>
              <a:gd name="connsiteY0" fmla="*/ 6970682 h 6998495"/>
              <a:gd name="connsiteX1" fmla="*/ 9363077 w 10234618"/>
              <a:gd name="connsiteY1" fmla="*/ 134778 h 6998495"/>
              <a:gd name="connsiteX2" fmla="*/ 9424039 w 10234618"/>
              <a:gd name="connsiteY2" fmla="*/ 2773967 h 6998495"/>
              <a:gd name="connsiteX3" fmla="*/ 9564247 w 10234618"/>
              <a:gd name="connsiteY3" fmla="*/ 6998495 h 6998495"/>
              <a:gd name="connsiteX4" fmla="*/ 0 w 10234618"/>
              <a:gd name="connsiteY4" fmla="*/ 6970682 h 6998495"/>
              <a:gd name="connsiteX0" fmla="*/ 0 w 10234618"/>
              <a:gd name="connsiteY0" fmla="*/ 6970682 h 6998495"/>
              <a:gd name="connsiteX1" fmla="*/ 9363077 w 10234618"/>
              <a:gd name="connsiteY1" fmla="*/ 134778 h 6998495"/>
              <a:gd name="connsiteX2" fmla="*/ 9424039 w 10234618"/>
              <a:gd name="connsiteY2" fmla="*/ 2773967 h 6998495"/>
              <a:gd name="connsiteX3" fmla="*/ 9564247 w 10234618"/>
              <a:gd name="connsiteY3" fmla="*/ 6998495 h 6998495"/>
              <a:gd name="connsiteX4" fmla="*/ 0 w 10234618"/>
              <a:gd name="connsiteY4" fmla="*/ 6970682 h 6998495"/>
              <a:gd name="connsiteX0" fmla="*/ 0 w 10234618"/>
              <a:gd name="connsiteY0" fmla="*/ 6836158 h 6863971"/>
              <a:gd name="connsiteX1" fmla="*/ 9363077 w 10234618"/>
              <a:gd name="connsiteY1" fmla="*/ 254 h 6863971"/>
              <a:gd name="connsiteX2" fmla="*/ 9424039 w 10234618"/>
              <a:gd name="connsiteY2" fmla="*/ 2639443 h 6863971"/>
              <a:gd name="connsiteX3" fmla="*/ 9564247 w 10234618"/>
              <a:gd name="connsiteY3" fmla="*/ 6863971 h 6863971"/>
              <a:gd name="connsiteX4" fmla="*/ 0 w 10234618"/>
              <a:gd name="connsiteY4" fmla="*/ 6836158 h 6863971"/>
              <a:gd name="connsiteX0" fmla="*/ 0 w 10301763"/>
              <a:gd name="connsiteY0" fmla="*/ 7345226 h 7373039"/>
              <a:gd name="connsiteX1" fmla="*/ 9363077 w 10301763"/>
              <a:gd name="connsiteY1" fmla="*/ 509322 h 7373039"/>
              <a:gd name="connsiteX2" fmla="*/ 9680071 w 10301763"/>
              <a:gd name="connsiteY2" fmla="*/ 515039 h 7373039"/>
              <a:gd name="connsiteX3" fmla="*/ 9564247 w 10301763"/>
              <a:gd name="connsiteY3" fmla="*/ 7373039 h 7373039"/>
              <a:gd name="connsiteX4" fmla="*/ 0 w 10301763"/>
              <a:gd name="connsiteY4" fmla="*/ 7345226 h 7373039"/>
              <a:gd name="connsiteX0" fmla="*/ 0 w 10301763"/>
              <a:gd name="connsiteY0" fmla="*/ 6845264 h 6873077"/>
              <a:gd name="connsiteX1" fmla="*/ 9363077 w 10301763"/>
              <a:gd name="connsiteY1" fmla="*/ 9360 h 6873077"/>
              <a:gd name="connsiteX2" fmla="*/ 9680071 w 10301763"/>
              <a:gd name="connsiteY2" fmla="*/ 15077 h 6873077"/>
              <a:gd name="connsiteX3" fmla="*/ 9564247 w 10301763"/>
              <a:gd name="connsiteY3" fmla="*/ 6873077 h 6873077"/>
              <a:gd name="connsiteX4" fmla="*/ 0 w 10301763"/>
              <a:gd name="connsiteY4" fmla="*/ 6845264 h 6873077"/>
              <a:gd name="connsiteX0" fmla="*/ 0 w 10301763"/>
              <a:gd name="connsiteY0" fmla="*/ 6845264 h 6873077"/>
              <a:gd name="connsiteX1" fmla="*/ 9363077 w 10301763"/>
              <a:gd name="connsiteY1" fmla="*/ 9360 h 6873077"/>
              <a:gd name="connsiteX2" fmla="*/ 9680071 w 10301763"/>
              <a:gd name="connsiteY2" fmla="*/ 15077 h 6873077"/>
              <a:gd name="connsiteX3" fmla="*/ 9564247 w 10301763"/>
              <a:gd name="connsiteY3" fmla="*/ 6873077 h 6873077"/>
              <a:gd name="connsiteX4" fmla="*/ 0 w 10301763"/>
              <a:gd name="connsiteY4" fmla="*/ 6845264 h 6873077"/>
              <a:gd name="connsiteX0" fmla="*/ 0 w 9683273"/>
              <a:gd name="connsiteY0" fmla="*/ 6845264 h 6873077"/>
              <a:gd name="connsiteX1" fmla="*/ 9363077 w 9683273"/>
              <a:gd name="connsiteY1" fmla="*/ 9360 h 6873077"/>
              <a:gd name="connsiteX2" fmla="*/ 9680071 w 9683273"/>
              <a:gd name="connsiteY2" fmla="*/ 15077 h 6873077"/>
              <a:gd name="connsiteX3" fmla="*/ 9564247 w 9683273"/>
              <a:gd name="connsiteY3" fmla="*/ 6873077 h 6873077"/>
              <a:gd name="connsiteX4" fmla="*/ 0 w 9683273"/>
              <a:gd name="connsiteY4" fmla="*/ 6845264 h 6873077"/>
              <a:gd name="connsiteX0" fmla="*/ 0 w 9564247"/>
              <a:gd name="connsiteY0" fmla="*/ 6867209 h 6895022"/>
              <a:gd name="connsiteX1" fmla="*/ 9363077 w 9564247"/>
              <a:gd name="connsiteY1" fmla="*/ 31305 h 6895022"/>
              <a:gd name="connsiteX2" fmla="*/ 9552055 w 9564247"/>
              <a:gd name="connsiteY2" fmla="*/ 446 h 6895022"/>
              <a:gd name="connsiteX3" fmla="*/ 9564247 w 9564247"/>
              <a:gd name="connsiteY3" fmla="*/ 6895022 h 6895022"/>
              <a:gd name="connsiteX4" fmla="*/ 0 w 9564247"/>
              <a:gd name="connsiteY4" fmla="*/ 6867209 h 6895022"/>
              <a:gd name="connsiteX0" fmla="*/ 0 w 9564247"/>
              <a:gd name="connsiteY0" fmla="*/ 6867209 h 6895022"/>
              <a:gd name="connsiteX1" fmla="*/ 9363077 w 9564247"/>
              <a:gd name="connsiteY1" fmla="*/ 31305 h 6895022"/>
              <a:gd name="connsiteX2" fmla="*/ 9552055 w 9564247"/>
              <a:gd name="connsiteY2" fmla="*/ 446 h 6895022"/>
              <a:gd name="connsiteX3" fmla="*/ 9564247 w 9564247"/>
              <a:gd name="connsiteY3" fmla="*/ 6895022 h 6895022"/>
              <a:gd name="connsiteX4" fmla="*/ 0 w 9564247"/>
              <a:gd name="connsiteY4" fmla="*/ 6867209 h 6895022"/>
              <a:gd name="connsiteX0" fmla="*/ 0 w 9567400"/>
              <a:gd name="connsiteY0" fmla="*/ 6867209 h 6895022"/>
              <a:gd name="connsiteX1" fmla="*/ 9363077 w 9567400"/>
              <a:gd name="connsiteY1" fmla="*/ 31305 h 6895022"/>
              <a:gd name="connsiteX2" fmla="*/ 9552055 w 9567400"/>
              <a:gd name="connsiteY2" fmla="*/ 446 h 6895022"/>
              <a:gd name="connsiteX3" fmla="*/ 9564247 w 9567400"/>
              <a:gd name="connsiteY3" fmla="*/ 6895022 h 6895022"/>
              <a:gd name="connsiteX4" fmla="*/ 0 w 9567400"/>
              <a:gd name="connsiteY4" fmla="*/ 6867209 h 6895022"/>
              <a:gd name="connsiteX0" fmla="*/ 0 w 9560497"/>
              <a:gd name="connsiteY0" fmla="*/ 6867209 h 6895022"/>
              <a:gd name="connsiteX1" fmla="*/ 9363077 w 9560497"/>
              <a:gd name="connsiteY1" fmla="*/ 31305 h 6895022"/>
              <a:gd name="connsiteX2" fmla="*/ 9552055 w 9560497"/>
              <a:gd name="connsiteY2" fmla="*/ 446 h 6895022"/>
              <a:gd name="connsiteX3" fmla="*/ 9520002 w 9560497"/>
              <a:gd name="connsiteY3" fmla="*/ 6895022 h 6895022"/>
              <a:gd name="connsiteX4" fmla="*/ 0 w 9560497"/>
              <a:gd name="connsiteY4" fmla="*/ 6867209 h 6895022"/>
              <a:gd name="connsiteX0" fmla="*/ 0 w 9560497"/>
              <a:gd name="connsiteY0" fmla="*/ 6882069 h 6909882"/>
              <a:gd name="connsiteX1" fmla="*/ 9392574 w 9560497"/>
              <a:gd name="connsiteY1" fmla="*/ 9294 h 6909882"/>
              <a:gd name="connsiteX2" fmla="*/ 9552055 w 9560497"/>
              <a:gd name="connsiteY2" fmla="*/ 15306 h 6909882"/>
              <a:gd name="connsiteX3" fmla="*/ 9520002 w 9560497"/>
              <a:gd name="connsiteY3" fmla="*/ 6909882 h 6909882"/>
              <a:gd name="connsiteX4" fmla="*/ 0 w 9560497"/>
              <a:gd name="connsiteY4" fmla="*/ 6882069 h 6909882"/>
              <a:gd name="connsiteX0" fmla="*/ 0 w 9560497"/>
              <a:gd name="connsiteY0" fmla="*/ 6882097 h 6909910"/>
              <a:gd name="connsiteX1" fmla="*/ 9392574 w 9560497"/>
              <a:gd name="connsiteY1" fmla="*/ 9322 h 6909910"/>
              <a:gd name="connsiteX2" fmla="*/ 9552055 w 9560497"/>
              <a:gd name="connsiteY2" fmla="*/ 15334 h 6909910"/>
              <a:gd name="connsiteX3" fmla="*/ 9520002 w 9560497"/>
              <a:gd name="connsiteY3" fmla="*/ 6909910 h 6909910"/>
              <a:gd name="connsiteX4" fmla="*/ 0 w 9560497"/>
              <a:gd name="connsiteY4" fmla="*/ 6882097 h 6909910"/>
              <a:gd name="connsiteX0" fmla="*/ 0 w 9552388"/>
              <a:gd name="connsiteY0" fmla="*/ 6882097 h 6909910"/>
              <a:gd name="connsiteX1" fmla="*/ 9392574 w 9552388"/>
              <a:gd name="connsiteY1" fmla="*/ 9322 h 6909910"/>
              <a:gd name="connsiteX2" fmla="*/ 9552055 w 9552388"/>
              <a:gd name="connsiteY2" fmla="*/ 15334 h 6909910"/>
              <a:gd name="connsiteX3" fmla="*/ 9520002 w 9552388"/>
              <a:gd name="connsiteY3" fmla="*/ 6909910 h 6909910"/>
              <a:gd name="connsiteX4" fmla="*/ 0 w 9552388"/>
              <a:gd name="connsiteY4" fmla="*/ 6882097 h 6909910"/>
              <a:gd name="connsiteX0" fmla="*/ 0 w 9549330"/>
              <a:gd name="connsiteY0" fmla="*/ 6878271 h 6906084"/>
              <a:gd name="connsiteX1" fmla="*/ 9392574 w 9549330"/>
              <a:gd name="connsiteY1" fmla="*/ 5496 h 6906084"/>
              <a:gd name="connsiteX2" fmla="*/ 9544681 w 9549330"/>
              <a:gd name="connsiteY2" fmla="*/ 41005 h 6906084"/>
              <a:gd name="connsiteX3" fmla="*/ 9520002 w 9549330"/>
              <a:gd name="connsiteY3" fmla="*/ 6906084 h 6906084"/>
              <a:gd name="connsiteX4" fmla="*/ 0 w 9549330"/>
              <a:gd name="connsiteY4" fmla="*/ 6878271 h 6906084"/>
              <a:gd name="connsiteX0" fmla="*/ 0 w 9538278"/>
              <a:gd name="connsiteY0" fmla="*/ 6884017 h 6911830"/>
              <a:gd name="connsiteX1" fmla="*/ 9392574 w 9538278"/>
              <a:gd name="connsiteY1" fmla="*/ 11242 h 6911830"/>
              <a:gd name="connsiteX2" fmla="*/ 9515185 w 9538278"/>
              <a:gd name="connsiteY2" fmla="*/ 9880 h 6911830"/>
              <a:gd name="connsiteX3" fmla="*/ 9520002 w 9538278"/>
              <a:gd name="connsiteY3" fmla="*/ 6911830 h 6911830"/>
              <a:gd name="connsiteX4" fmla="*/ 0 w 9538278"/>
              <a:gd name="connsiteY4" fmla="*/ 6884017 h 6911830"/>
              <a:gd name="connsiteX0" fmla="*/ 0 w 9538278"/>
              <a:gd name="connsiteY0" fmla="*/ 6884017 h 6911830"/>
              <a:gd name="connsiteX1" fmla="*/ 9392574 w 9538278"/>
              <a:gd name="connsiteY1" fmla="*/ 11242 h 6911830"/>
              <a:gd name="connsiteX2" fmla="*/ 9515185 w 9538278"/>
              <a:gd name="connsiteY2" fmla="*/ 9880 h 6911830"/>
              <a:gd name="connsiteX3" fmla="*/ 9520002 w 9538278"/>
              <a:gd name="connsiteY3" fmla="*/ 6911830 h 6911830"/>
              <a:gd name="connsiteX4" fmla="*/ 0 w 9538278"/>
              <a:gd name="connsiteY4" fmla="*/ 6884017 h 6911830"/>
              <a:gd name="connsiteX0" fmla="*/ 0 w 7582255"/>
              <a:gd name="connsiteY0" fmla="*/ 6896717 h 6911830"/>
              <a:gd name="connsiteX1" fmla="*/ 7436551 w 7582255"/>
              <a:gd name="connsiteY1" fmla="*/ 11242 h 6911830"/>
              <a:gd name="connsiteX2" fmla="*/ 7559162 w 7582255"/>
              <a:gd name="connsiteY2" fmla="*/ 9880 h 6911830"/>
              <a:gd name="connsiteX3" fmla="*/ 7563979 w 7582255"/>
              <a:gd name="connsiteY3" fmla="*/ 6911830 h 6911830"/>
              <a:gd name="connsiteX4" fmla="*/ 0 w 7582255"/>
              <a:gd name="connsiteY4" fmla="*/ 6896717 h 6911830"/>
              <a:gd name="connsiteX0" fmla="*/ 0 w 7582255"/>
              <a:gd name="connsiteY0" fmla="*/ 6896717 h 6911830"/>
              <a:gd name="connsiteX1" fmla="*/ 7436551 w 7582255"/>
              <a:gd name="connsiteY1" fmla="*/ 11242 h 6911830"/>
              <a:gd name="connsiteX2" fmla="*/ 7559162 w 7582255"/>
              <a:gd name="connsiteY2" fmla="*/ 9880 h 6911830"/>
              <a:gd name="connsiteX3" fmla="*/ 7563979 w 7582255"/>
              <a:gd name="connsiteY3" fmla="*/ 6911830 h 6911830"/>
              <a:gd name="connsiteX4" fmla="*/ 0 w 7582255"/>
              <a:gd name="connsiteY4" fmla="*/ 6896717 h 6911830"/>
              <a:gd name="connsiteX0" fmla="*/ 58 w 7582313"/>
              <a:gd name="connsiteY0" fmla="*/ 6896717 h 6911830"/>
              <a:gd name="connsiteX1" fmla="*/ 7436609 w 7582313"/>
              <a:gd name="connsiteY1" fmla="*/ 11242 h 6911830"/>
              <a:gd name="connsiteX2" fmla="*/ 7559220 w 7582313"/>
              <a:gd name="connsiteY2" fmla="*/ 9880 h 6911830"/>
              <a:gd name="connsiteX3" fmla="*/ 7564037 w 7582313"/>
              <a:gd name="connsiteY3" fmla="*/ 6911830 h 6911830"/>
              <a:gd name="connsiteX4" fmla="*/ 58 w 7582313"/>
              <a:gd name="connsiteY4" fmla="*/ 6896717 h 6911830"/>
              <a:gd name="connsiteX0" fmla="*/ 55 w 7564034"/>
              <a:gd name="connsiteY0" fmla="*/ 6972028 h 6987141"/>
              <a:gd name="connsiteX1" fmla="*/ 7436606 w 7564034"/>
              <a:gd name="connsiteY1" fmla="*/ 86553 h 6987141"/>
              <a:gd name="connsiteX2" fmla="*/ 7559217 w 7564034"/>
              <a:gd name="connsiteY2" fmla="*/ 85191 h 6987141"/>
              <a:gd name="connsiteX3" fmla="*/ 7564034 w 7564034"/>
              <a:gd name="connsiteY3" fmla="*/ 6987141 h 6987141"/>
              <a:gd name="connsiteX4" fmla="*/ 55 w 7564034"/>
              <a:gd name="connsiteY4" fmla="*/ 6972028 h 6987141"/>
              <a:gd name="connsiteX0" fmla="*/ 0 w 7563979"/>
              <a:gd name="connsiteY0" fmla="*/ 6972028 h 6987141"/>
              <a:gd name="connsiteX1" fmla="*/ 7436551 w 7563979"/>
              <a:gd name="connsiteY1" fmla="*/ 86553 h 6987141"/>
              <a:gd name="connsiteX2" fmla="*/ 7559162 w 7563979"/>
              <a:gd name="connsiteY2" fmla="*/ 85191 h 6987141"/>
              <a:gd name="connsiteX3" fmla="*/ 7563979 w 7563979"/>
              <a:gd name="connsiteY3" fmla="*/ 6987141 h 6987141"/>
              <a:gd name="connsiteX4" fmla="*/ 0 w 7563979"/>
              <a:gd name="connsiteY4" fmla="*/ 6972028 h 6987141"/>
              <a:gd name="connsiteX0" fmla="*/ 0 w 7563979"/>
              <a:gd name="connsiteY0" fmla="*/ 6972028 h 6987141"/>
              <a:gd name="connsiteX1" fmla="*/ 7436551 w 7563979"/>
              <a:gd name="connsiteY1" fmla="*/ 86553 h 6987141"/>
              <a:gd name="connsiteX2" fmla="*/ 7559162 w 7563979"/>
              <a:gd name="connsiteY2" fmla="*/ 85191 h 6987141"/>
              <a:gd name="connsiteX3" fmla="*/ 7563979 w 7563979"/>
              <a:gd name="connsiteY3" fmla="*/ 6987141 h 6987141"/>
              <a:gd name="connsiteX4" fmla="*/ 0 w 7563979"/>
              <a:gd name="connsiteY4" fmla="*/ 6972028 h 6987141"/>
              <a:gd name="connsiteX0" fmla="*/ 0 w 7563979"/>
              <a:gd name="connsiteY0" fmla="*/ 6972028 h 6987141"/>
              <a:gd name="connsiteX1" fmla="*/ 7436551 w 7563979"/>
              <a:gd name="connsiteY1" fmla="*/ 86553 h 6987141"/>
              <a:gd name="connsiteX2" fmla="*/ 7559162 w 7563979"/>
              <a:gd name="connsiteY2" fmla="*/ 85191 h 6987141"/>
              <a:gd name="connsiteX3" fmla="*/ 7563979 w 7563979"/>
              <a:gd name="connsiteY3" fmla="*/ 6987141 h 6987141"/>
              <a:gd name="connsiteX4" fmla="*/ 0 w 7563979"/>
              <a:gd name="connsiteY4" fmla="*/ 6972028 h 6987141"/>
              <a:gd name="connsiteX0" fmla="*/ 0 w 6979712"/>
              <a:gd name="connsiteY0" fmla="*/ 6972028 h 6987141"/>
              <a:gd name="connsiteX1" fmla="*/ 6852284 w 6979712"/>
              <a:gd name="connsiteY1" fmla="*/ 86553 h 6987141"/>
              <a:gd name="connsiteX2" fmla="*/ 6974895 w 6979712"/>
              <a:gd name="connsiteY2" fmla="*/ 85191 h 6987141"/>
              <a:gd name="connsiteX3" fmla="*/ 6979712 w 6979712"/>
              <a:gd name="connsiteY3" fmla="*/ 6987141 h 6987141"/>
              <a:gd name="connsiteX4" fmla="*/ 0 w 6979712"/>
              <a:gd name="connsiteY4" fmla="*/ 6972028 h 6987141"/>
              <a:gd name="connsiteX0" fmla="*/ 0 w 6979712"/>
              <a:gd name="connsiteY0" fmla="*/ 6972028 h 6987141"/>
              <a:gd name="connsiteX1" fmla="*/ 6852284 w 6979712"/>
              <a:gd name="connsiteY1" fmla="*/ 86553 h 6987141"/>
              <a:gd name="connsiteX2" fmla="*/ 6974895 w 6979712"/>
              <a:gd name="connsiteY2" fmla="*/ 85191 h 6987141"/>
              <a:gd name="connsiteX3" fmla="*/ 6979712 w 6979712"/>
              <a:gd name="connsiteY3" fmla="*/ 6987141 h 6987141"/>
              <a:gd name="connsiteX4" fmla="*/ 0 w 6979712"/>
              <a:gd name="connsiteY4" fmla="*/ 6972028 h 6987141"/>
              <a:gd name="connsiteX0" fmla="*/ 0 w 6839996"/>
              <a:gd name="connsiteY0" fmla="*/ 6984728 h 6987141"/>
              <a:gd name="connsiteX1" fmla="*/ 6712568 w 6839996"/>
              <a:gd name="connsiteY1" fmla="*/ 86553 h 6987141"/>
              <a:gd name="connsiteX2" fmla="*/ 6835179 w 6839996"/>
              <a:gd name="connsiteY2" fmla="*/ 85191 h 6987141"/>
              <a:gd name="connsiteX3" fmla="*/ 6839996 w 6839996"/>
              <a:gd name="connsiteY3" fmla="*/ 6987141 h 6987141"/>
              <a:gd name="connsiteX4" fmla="*/ 0 w 6839996"/>
              <a:gd name="connsiteY4" fmla="*/ 6984728 h 6987141"/>
              <a:gd name="connsiteX0" fmla="*/ 0 w 6839996"/>
              <a:gd name="connsiteY0" fmla="*/ 6984728 h 6987141"/>
              <a:gd name="connsiteX1" fmla="*/ 6712568 w 6839996"/>
              <a:gd name="connsiteY1" fmla="*/ 86553 h 6987141"/>
              <a:gd name="connsiteX2" fmla="*/ 6835179 w 6839996"/>
              <a:gd name="connsiteY2" fmla="*/ 85191 h 6987141"/>
              <a:gd name="connsiteX3" fmla="*/ 6839996 w 6839996"/>
              <a:gd name="connsiteY3" fmla="*/ 6987141 h 6987141"/>
              <a:gd name="connsiteX4" fmla="*/ 0 w 6839996"/>
              <a:gd name="connsiteY4" fmla="*/ 6984728 h 698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9996" h="6987141">
                <a:moveTo>
                  <a:pt x="0" y="6984728"/>
                </a:moveTo>
                <a:cubicBezTo>
                  <a:pt x="1325115" y="5580630"/>
                  <a:pt x="5419917" y="1223178"/>
                  <a:pt x="6712568" y="86553"/>
                </a:cubicBezTo>
                <a:cubicBezTo>
                  <a:pt x="6931407" y="-105871"/>
                  <a:pt x="6755438" y="82185"/>
                  <a:pt x="6835179" y="85191"/>
                </a:cubicBezTo>
                <a:cubicBezTo>
                  <a:pt x="6817088" y="1251267"/>
                  <a:pt x="6827577" y="6247278"/>
                  <a:pt x="6839996" y="6987141"/>
                </a:cubicBezTo>
                <a:lnTo>
                  <a:pt x="0" y="6984728"/>
                </a:lnTo>
                <a:close/>
              </a:path>
            </a:pathLst>
          </a:custGeom>
        </p:spPr>
      </p:pic>
      <p:grpSp>
        <p:nvGrpSpPr>
          <p:cNvPr id="28" name="Group 27">
            <a:extLst>
              <a:ext uri="{FF2B5EF4-FFF2-40B4-BE49-F238E27FC236}">
                <a16:creationId xmlns:a16="http://schemas.microsoft.com/office/drawing/2014/main" id="{2C97C412-AA68-A92A-9864-AA78249E0874}"/>
              </a:ext>
            </a:extLst>
          </p:cNvPr>
          <p:cNvGrpSpPr/>
          <p:nvPr/>
        </p:nvGrpSpPr>
        <p:grpSpPr>
          <a:xfrm>
            <a:off x="339315" y="5624404"/>
            <a:ext cx="2249010" cy="1063069"/>
            <a:chOff x="9780499" y="5541916"/>
            <a:chExt cx="2249010" cy="1063069"/>
          </a:xfrm>
        </p:grpSpPr>
        <p:sp>
          <p:nvSpPr>
            <p:cNvPr id="29" name="Rectangle 28">
              <a:extLst>
                <a:ext uri="{FF2B5EF4-FFF2-40B4-BE49-F238E27FC236}">
                  <a16:creationId xmlns:a16="http://schemas.microsoft.com/office/drawing/2014/main" id="{2A328A78-79BF-D9FB-5127-7E87F10EE06E}"/>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4789CC1D-7D61-6206-47A0-7E9E6715BB1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34" name="Picture 33" descr="A picture containing text, clipart&#10;&#10;Description automatically generated">
              <a:extLst>
                <a:ext uri="{FF2B5EF4-FFF2-40B4-BE49-F238E27FC236}">
                  <a16:creationId xmlns:a16="http://schemas.microsoft.com/office/drawing/2014/main" id="{7852233A-4FF6-AF7C-6937-3579DFFF3CF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sp>
        <p:nvSpPr>
          <p:cNvPr id="13" name="Subtitle 2">
            <a:extLst>
              <a:ext uri="{FF2B5EF4-FFF2-40B4-BE49-F238E27FC236}">
                <a16:creationId xmlns:a16="http://schemas.microsoft.com/office/drawing/2014/main" id="{7D27F9D9-C0BB-5D35-5CB2-F1AEB30334CF}"/>
              </a:ext>
            </a:extLst>
          </p:cNvPr>
          <p:cNvSpPr txBox="1">
            <a:spLocks/>
          </p:cNvSpPr>
          <p:nvPr/>
        </p:nvSpPr>
        <p:spPr>
          <a:xfrm>
            <a:off x="838494" y="3658383"/>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2"/>
                </a:solidFill>
                <a:latin typeface="Franklin Gothic Medium" panose="020B0603020102020204" pitchFamily="34" charset="0"/>
              </a:rPr>
              <a:t>Staff Input</a:t>
            </a:r>
          </a:p>
        </p:txBody>
      </p:sp>
    </p:spTree>
    <p:extLst>
      <p:ext uri="{BB962C8B-B14F-4D97-AF65-F5344CB8AC3E}">
        <p14:creationId xmlns:p14="http://schemas.microsoft.com/office/powerpoint/2010/main" val="192081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0000" fill="hold" grpId="0"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53000" fill="hold" grpId="0" nodeType="withEffect">
                                  <p:stCondLst>
                                    <p:cond delay="1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0-#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2" decel="60000" fill="hold" grpId="0" nodeType="withEffect">
                                  <p:stCondLst>
                                    <p:cond delay="2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900" fill="hold"/>
                                        <p:tgtEl>
                                          <p:spTgt spid="21"/>
                                        </p:tgtEl>
                                        <p:attrNameLst>
                                          <p:attrName>ppt_x</p:attrName>
                                        </p:attrNameLst>
                                      </p:cBhvr>
                                      <p:tavLst>
                                        <p:tav tm="0">
                                          <p:val>
                                            <p:strVal val="1+#ppt_w/2"/>
                                          </p:val>
                                        </p:tav>
                                        <p:tav tm="100000">
                                          <p:val>
                                            <p:strVal val="#ppt_x"/>
                                          </p:val>
                                        </p:tav>
                                      </p:tavLst>
                                    </p:anim>
                                    <p:anim calcmode="lin" valueType="num">
                                      <p:cBhvr additive="base">
                                        <p:cTn id="16" dur="9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2" decel="60000" fill="hold" grpId="0" nodeType="withEffect">
                                  <p:stCondLst>
                                    <p:cond delay="3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800" fill="hold"/>
                                        <p:tgtEl>
                                          <p:spTgt spid="22"/>
                                        </p:tgtEl>
                                        <p:attrNameLst>
                                          <p:attrName>ppt_x</p:attrName>
                                        </p:attrNameLst>
                                      </p:cBhvr>
                                      <p:tavLst>
                                        <p:tav tm="0">
                                          <p:val>
                                            <p:strVal val="1+#ppt_w/2"/>
                                          </p:val>
                                        </p:tav>
                                        <p:tav tm="100000">
                                          <p:val>
                                            <p:strVal val="#ppt_x"/>
                                          </p:val>
                                        </p:tav>
                                      </p:tavLst>
                                    </p:anim>
                                    <p:anim calcmode="lin" valueType="num">
                                      <p:cBhvr additive="base">
                                        <p:cTn id="20" dur="800" fill="hold"/>
                                        <p:tgtEl>
                                          <p:spTgt spid="22"/>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110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6" presetClass="emph" presetSubtype="0" decel="75000" autoRev="1" fill="hold" nodeType="withEffect">
                                  <p:stCondLst>
                                    <p:cond delay="1500"/>
                                  </p:stCondLst>
                                  <p:childTnLst>
                                    <p:animScale>
                                      <p:cBhvr>
                                        <p:cTn id="27" dur="300" fill="hold"/>
                                        <p:tgtEl>
                                          <p:spTgt spid="6"/>
                                        </p:tgtEl>
                                      </p:cBhvr>
                                      <p:by x="110000" y="110000"/>
                                    </p:animScale>
                                  </p:childTnLst>
                                </p:cTn>
                              </p:par>
                              <p:par>
                                <p:cTn id="28" presetID="53" presetClass="entr" presetSubtype="16" fill="hold" nodeType="withEffect">
                                  <p:stCondLst>
                                    <p:cond delay="110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par>
                                <p:cTn id="33" presetID="6" presetClass="emph" presetSubtype="0" decel="75000" autoRev="1" fill="hold" nodeType="withEffect">
                                  <p:stCondLst>
                                    <p:cond delay="1450"/>
                                  </p:stCondLst>
                                  <p:childTnLst>
                                    <p:animScale>
                                      <p:cBhvr>
                                        <p:cTn id="34" dur="300" fill="hold"/>
                                        <p:tgtEl>
                                          <p:spTgt spid="7"/>
                                        </p:tgtEl>
                                      </p:cBhvr>
                                      <p:by x="110000" y="110000"/>
                                    </p:animScale>
                                  </p:childTnLst>
                                </p:cTn>
                              </p:par>
                              <p:par>
                                <p:cTn id="35" presetID="53" presetClass="entr" presetSubtype="16" fill="hold" nodeType="withEffect">
                                  <p:stCondLst>
                                    <p:cond delay="115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6" presetClass="emph" presetSubtype="0" decel="75000" autoRev="1" fill="hold" nodeType="withEffect">
                                  <p:stCondLst>
                                    <p:cond delay="1500"/>
                                  </p:stCondLst>
                                  <p:childTnLst>
                                    <p:animScale>
                                      <p:cBhvr>
                                        <p:cTn id="41" dur="300" fill="hold"/>
                                        <p:tgtEl>
                                          <p:spTgt spid="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animBg="1"/>
      <p:bldP spid="21" grpId="0" animBg="1"/>
      <p:bldP spid="2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 name="Rectangle 1">
            <a:extLst>
              <a:ext uri="{FF2B5EF4-FFF2-40B4-BE49-F238E27FC236}">
                <a16:creationId xmlns:a16="http://schemas.microsoft.com/office/drawing/2014/main" id="{0A2DC66A-CB5F-4377-9572-B79666E47C96}"/>
              </a:ext>
            </a:extLst>
          </p:cNvPr>
          <p:cNvSpPr/>
          <p:nvPr/>
        </p:nvSpPr>
        <p:spPr>
          <a:xfrm>
            <a:off x="1573265" y="204551"/>
            <a:ext cx="9045469" cy="871392"/>
          </a:xfrm>
          <a:prstGeom prst="rect">
            <a:avLst/>
          </a:prstGeom>
        </p:spPr>
        <p:txBody>
          <a:bodyPr wrap="square">
            <a:normAutofit/>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Staff Survey Results</a:t>
            </a:r>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308713" y="1252324"/>
            <a:ext cx="9544797" cy="1323333"/>
          </a:xfrm>
          <a:prstGeom prst="rect">
            <a:avLst/>
          </a:prstGeom>
          <a:noFill/>
        </p:spPr>
        <p:txBody>
          <a:bodyPr wrap="square" rtlCol="0">
            <a:normAutofit/>
          </a:bodyPr>
          <a:lstStyle/>
          <a:p>
            <a:pPr algn="ct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Q1.  What are your biggest concerns about Windsor Heights as we continue to grow and change?</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pic>
        <p:nvPicPr>
          <p:cNvPr id="14" name="Picture 13" descr="Text, email, timeline&#10;&#10;Description automatically generated">
            <a:extLst>
              <a:ext uri="{FF2B5EF4-FFF2-40B4-BE49-F238E27FC236}">
                <a16:creationId xmlns:a16="http://schemas.microsoft.com/office/drawing/2014/main" id="{15658D33-4835-96D4-2D2A-2845718AE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685" y="2752038"/>
            <a:ext cx="10821037" cy="3441224"/>
          </a:xfrm>
          <a:prstGeom prst="rect">
            <a:avLst/>
          </a:prstGeom>
          <a:ln w="38100">
            <a:solidFill>
              <a:schemeClr val="accent1"/>
            </a:solidFill>
          </a:ln>
        </p:spPr>
      </p:pic>
    </p:spTree>
    <p:extLst>
      <p:ext uri="{BB962C8B-B14F-4D97-AF65-F5344CB8AC3E}">
        <p14:creationId xmlns:p14="http://schemas.microsoft.com/office/powerpoint/2010/main" val="6106851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308713" y="1252324"/>
            <a:ext cx="9544797" cy="1323333"/>
          </a:xfrm>
          <a:prstGeom prst="rect">
            <a:avLst/>
          </a:prstGeom>
          <a:noFill/>
        </p:spPr>
        <p:txBody>
          <a:bodyPr wrap="square" rtlCol="0">
            <a:normAutofit fontScale="92500" lnSpcReduction="20000"/>
          </a:bodyPr>
          <a:lstStyle/>
          <a:p>
            <a:pPr algn="ct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Q2.  What are the top 5 essential changes you feel are important for Windsor Heights to thrive in the next 10 years?</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sp>
        <p:nvSpPr>
          <p:cNvPr id="14" name="TextBox 13">
            <a:extLst>
              <a:ext uri="{FF2B5EF4-FFF2-40B4-BE49-F238E27FC236}">
                <a16:creationId xmlns:a16="http://schemas.microsoft.com/office/drawing/2014/main" id="{3FF556BF-7078-0003-841C-00D524939D4D}"/>
              </a:ext>
            </a:extLst>
          </p:cNvPr>
          <p:cNvSpPr txBox="1"/>
          <p:nvPr/>
        </p:nvSpPr>
        <p:spPr>
          <a:xfrm>
            <a:off x="1387221" y="2594615"/>
            <a:ext cx="9544797" cy="3277693"/>
          </a:xfrm>
          <a:prstGeom prst="rect">
            <a:avLst/>
          </a:prstGeom>
          <a:solidFill>
            <a:schemeClr val="bg1"/>
          </a:solidFill>
        </p:spPr>
        <p:txBody>
          <a:bodyPr wrap="square" rtlCol="0">
            <a:normAutofit fontScale="92500" lnSpcReduction="20000"/>
          </a:bodyPr>
          <a:lstStyle/>
          <a:p>
            <a:r>
              <a:rPr lang="en-US" sz="4000" b="1" dirty="0">
                <a:solidFill>
                  <a:schemeClr val="accent2"/>
                </a:solidFill>
                <a:latin typeface="Franklin Gothic Book" panose="020B0503020102020204" pitchFamily="34" charset="0"/>
                <a:ea typeface="Verdana" panose="020B0604030504040204" pitchFamily="34" charset="0"/>
                <a:cs typeface="Biome Light" panose="020B0502040204020203" pitchFamily="34" charset="0"/>
              </a:rPr>
              <a:t>Restaurant/Dining Options			74%</a:t>
            </a:r>
          </a:p>
          <a:p>
            <a:r>
              <a:rPr lang="en-US" sz="4000" b="1" dirty="0">
                <a:solidFill>
                  <a:schemeClr val="accent2"/>
                </a:solidFill>
                <a:latin typeface="Franklin Gothic Book" panose="020B0503020102020204" pitchFamily="34" charset="0"/>
                <a:ea typeface="Verdana" panose="020B0604030504040204" pitchFamily="34" charset="0"/>
                <a:cs typeface="Biome Light" panose="020B0502040204020203" pitchFamily="34" charset="0"/>
              </a:rPr>
              <a:t>Improved Streets/Roads 			43%</a:t>
            </a:r>
          </a:p>
          <a:p>
            <a:r>
              <a:rPr lang="en-US" sz="4000" b="1" dirty="0">
                <a:solidFill>
                  <a:schemeClr val="accent2"/>
                </a:solidFill>
                <a:latin typeface="Franklin Gothic Book" panose="020B0503020102020204" pitchFamily="34" charset="0"/>
                <a:ea typeface="Verdana" panose="020B0604030504040204" pitchFamily="34" charset="0"/>
                <a:cs typeface="Biome Light" panose="020B0502040204020203" pitchFamily="34" charset="0"/>
              </a:rPr>
              <a:t>Greater Diversity of Shopping </a:t>
            </a:r>
          </a:p>
          <a:p>
            <a:r>
              <a:rPr lang="en-US" sz="4000" b="1" dirty="0">
                <a:solidFill>
                  <a:schemeClr val="accent2"/>
                </a:solidFill>
                <a:latin typeface="Franklin Gothic Book" panose="020B0503020102020204" pitchFamily="34" charset="0"/>
                <a:ea typeface="Verdana" panose="020B0604030504040204" pitchFamily="34" charset="0"/>
                <a:cs typeface="Biome Light" panose="020B0502040204020203" pitchFamily="34" charset="0"/>
              </a:rPr>
              <a:t>and Retail Stores					40%</a:t>
            </a:r>
          </a:p>
          <a:p>
            <a:r>
              <a:rPr lang="en-US" sz="40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Additional Employment 	</a:t>
            </a:r>
          </a:p>
          <a:p>
            <a:r>
              <a:rPr lang="en-US" sz="40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Opportunities						30%</a:t>
            </a:r>
          </a:p>
          <a:p>
            <a:r>
              <a:rPr lang="en-US" sz="4000" b="1" dirty="0">
                <a:solidFill>
                  <a:schemeClr val="accent2"/>
                </a:solidFill>
                <a:latin typeface="Franklin Gothic Book" panose="020B0503020102020204" pitchFamily="34" charset="0"/>
                <a:ea typeface="Verdana" panose="020B0604030504040204" pitchFamily="34" charset="0"/>
                <a:cs typeface="Biome Light" panose="020B0502040204020203" pitchFamily="34" charset="0"/>
              </a:rPr>
              <a:t>Improved Parks and Trails			26%</a:t>
            </a: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sp>
        <p:nvSpPr>
          <p:cNvPr id="4" name="Rectangle 3">
            <a:extLst>
              <a:ext uri="{FF2B5EF4-FFF2-40B4-BE49-F238E27FC236}">
                <a16:creationId xmlns:a16="http://schemas.microsoft.com/office/drawing/2014/main" id="{DF1262AF-8AA6-C584-1C74-9A55B9E9E376}"/>
              </a:ext>
            </a:extLst>
          </p:cNvPr>
          <p:cNvSpPr/>
          <p:nvPr/>
        </p:nvSpPr>
        <p:spPr>
          <a:xfrm>
            <a:off x="1573265" y="204551"/>
            <a:ext cx="9045469" cy="871392"/>
          </a:xfrm>
          <a:prstGeom prst="rect">
            <a:avLst/>
          </a:prstGeom>
        </p:spPr>
        <p:txBody>
          <a:bodyPr wrap="square">
            <a:normAutofit/>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Staff Survey Results</a:t>
            </a:r>
          </a:p>
        </p:txBody>
      </p:sp>
    </p:spTree>
    <p:extLst>
      <p:ext uri="{BB962C8B-B14F-4D97-AF65-F5344CB8AC3E}">
        <p14:creationId xmlns:p14="http://schemas.microsoft.com/office/powerpoint/2010/main" val="1451962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 name="Rectangle 1">
            <a:extLst>
              <a:ext uri="{FF2B5EF4-FFF2-40B4-BE49-F238E27FC236}">
                <a16:creationId xmlns:a16="http://schemas.microsoft.com/office/drawing/2014/main" id="{0A2DC66A-CB5F-4377-9572-B79666E47C96}"/>
              </a:ext>
            </a:extLst>
          </p:cNvPr>
          <p:cNvSpPr/>
          <p:nvPr/>
        </p:nvSpPr>
        <p:spPr>
          <a:xfrm>
            <a:off x="1573265" y="33029"/>
            <a:ext cx="9045469" cy="871392"/>
          </a:xfrm>
          <a:prstGeom prst="rect">
            <a:avLst/>
          </a:prstGeom>
        </p:spPr>
        <p:txBody>
          <a:bodyPr wrap="square">
            <a:noAutofit/>
          </a:bodyPr>
          <a:lstStyle/>
          <a:p>
            <a:pPr algn="ctr">
              <a:lnSpc>
                <a:spcPct val="120000"/>
              </a:lnSpc>
            </a:pPr>
            <a:r>
              <a:rPr lang="en-US" sz="4400" dirty="0">
                <a:ln w="0"/>
                <a:solidFill>
                  <a:schemeClr val="tx2"/>
                </a:solidFill>
                <a:latin typeface="Franklin Gothic Medium" panose="020B0603020102020204" pitchFamily="34" charset="0"/>
                <a:ea typeface="Verdana" panose="020B0604030504040204" pitchFamily="34" charset="0"/>
              </a:rPr>
              <a:t>Components of an Effective </a:t>
            </a:r>
          </a:p>
          <a:p>
            <a:pPr algn="ctr">
              <a:lnSpc>
                <a:spcPct val="120000"/>
              </a:lnSpc>
            </a:pPr>
            <a:r>
              <a:rPr lang="en-US" sz="4400" dirty="0">
                <a:ln w="0"/>
                <a:solidFill>
                  <a:schemeClr val="tx2"/>
                </a:solidFill>
                <a:latin typeface="Franklin Gothic Medium" panose="020B0603020102020204" pitchFamily="34" charset="0"/>
                <a:ea typeface="Verdana" panose="020B0604030504040204" pitchFamily="34" charset="0"/>
              </a:rPr>
              <a:t>Strategic Vision Statement</a:t>
            </a:r>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397879" y="1737474"/>
            <a:ext cx="9544797" cy="2721394"/>
          </a:xfrm>
          <a:prstGeom prst="rect">
            <a:avLst/>
          </a:prstGeom>
          <a:noFill/>
        </p:spPr>
        <p:txBody>
          <a:bodyPr wrap="square" rtlCol="0">
            <a:normAutofit/>
          </a:bodyPr>
          <a:lstStyle/>
          <a:p>
            <a:pPr marL="457200" indent="-457200">
              <a:buFont typeface="Arial" panose="020B0604020202020204" pitchFamily="34" charset="0"/>
              <a:buChar char="•"/>
            </a:pPr>
            <a:r>
              <a:rPr lang="en-US" sz="32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Future Oriented</a:t>
            </a:r>
          </a:p>
          <a:p>
            <a:pPr marL="457200" indent="-457200">
              <a:buFont typeface="Arial" panose="020B0604020202020204" pitchFamily="34" charset="0"/>
              <a:buChar char="•"/>
            </a:pPr>
            <a:r>
              <a:rPr lang="en-US" sz="32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Inspiring and Challenging</a:t>
            </a:r>
          </a:p>
          <a:p>
            <a:pPr marL="457200" indent="-457200">
              <a:buFont typeface="Arial" panose="020B0604020202020204" pitchFamily="34" charset="0"/>
              <a:buChar char="•"/>
            </a:pPr>
            <a:r>
              <a:rPr lang="en-US" sz="32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Motivating and Memorable</a:t>
            </a:r>
          </a:p>
          <a:p>
            <a:pPr marL="457200" indent="-457200">
              <a:buFont typeface="Arial" panose="020B0604020202020204" pitchFamily="34" charset="0"/>
              <a:buChar char="•"/>
            </a:pPr>
            <a:r>
              <a:rPr lang="en-US" sz="32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Purpose-driven</a:t>
            </a:r>
          </a:p>
          <a:p>
            <a:pPr marL="457200" indent="-457200">
              <a:buFont typeface="Arial" panose="020B0604020202020204" pitchFamily="34" charset="0"/>
              <a:buChar char="•"/>
            </a:pPr>
            <a:r>
              <a:rPr lang="en-US" sz="32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Unique</a:t>
            </a: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grpSp>
        <p:nvGrpSpPr>
          <p:cNvPr id="28" name="Group 27">
            <a:extLst>
              <a:ext uri="{FF2B5EF4-FFF2-40B4-BE49-F238E27FC236}">
                <a16:creationId xmlns:a16="http://schemas.microsoft.com/office/drawing/2014/main" id="{2C97C412-AA68-A92A-9864-AA78249E0874}"/>
              </a:ext>
            </a:extLst>
          </p:cNvPr>
          <p:cNvGrpSpPr/>
          <p:nvPr/>
        </p:nvGrpSpPr>
        <p:grpSpPr>
          <a:xfrm>
            <a:off x="9780499" y="5541916"/>
            <a:ext cx="2249010" cy="1063069"/>
            <a:chOff x="9780499" y="5541916"/>
            <a:chExt cx="2249010" cy="1063069"/>
          </a:xfrm>
        </p:grpSpPr>
        <p:sp>
          <p:nvSpPr>
            <p:cNvPr id="29" name="Rectangle 28">
              <a:extLst>
                <a:ext uri="{FF2B5EF4-FFF2-40B4-BE49-F238E27FC236}">
                  <a16:creationId xmlns:a16="http://schemas.microsoft.com/office/drawing/2014/main" id="{2A328A78-79BF-D9FB-5127-7E87F10EE06E}"/>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4789CC1D-7D61-6206-47A0-7E9E6715BB1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34" name="Picture 33" descr="A picture containing text, clipart&#10;&#10;Description automatically generated">
              <a:extLst>
                <a:ext uri="{FF2B5EF4-FFF2-40B4-BE49-F238E27FC236}">
                  <a16:creationId xmlns:a16="http://schemas.microsoft.com/office/drawing/2014/main" id="{7852233A-4FF6-AF7C-6937-3579DFFF3CF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sp>
        <p:nvSpPr>
          <p:cNvPr id="31" name="TextBox 30">
            <a:extLst>
              <a:ext uri="{FF2B5EF4-FFF2-40B4-BE49-F238E27FC236}">
                <a16:creationId xmlns:a16="http://schemas.microsoft.com/office/drawing/2014/main" id="{B49D167B-DECF-459E-2E1C-666FB3D7009A}"/>
              </a:ext>
            </a:extLst>
          </p:cNvPr>
          <p:cNvSpPr txBox="1"/>
          <p:nvPr/>
        </p:nvSpPr>
        <p:spPr>
          <a:xfrm>
            <a:off x="2637722" y="4510836"/>
            <a:ext cx="6206440" cy="1684502"/>
          </a:xfrm>
          <a:prstGeom prst="rect">
            <a:avLst/>
          </a:prstGeom>
          <a:noFill/>
        </p:spPr>
        <p:txBody>
          <a:bodyPr wrap="square" rtlCol="0">
            <a:normAutofit fontScale="85000" lnSpcReduction="10000"/>
          </a:bodyPr>
          <a:lstStyle/>
          <a:p>
            <a:pPr algn="ctr"/>
            <a:r>
              <a:rPr lang="en-US" sz="3200" i="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“To lead people into a bigger and better future, provide an inspiring, motivating, challenging, memorable, and unique picture of where the business is headed.”</a:t>
            </a:r>
            <a:endParaRPr lang="en-US" sz="4000" i="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sp>
        <p:nvSpPr>
          <p:cNvPr id="32" name="TextBox 31">
            <a:extLst>
              <a:ext uri="{FF2B5EF4-FFF2-40B4-BE49-F238E27FC236}">
                <a16:creationId xmlns:a16="http://schemas.microsoft.com/office/drawing/2014/main" id="{A9094270-D1FB-347E-65A7-AF3A32BBA190}"/>
              </a:ext>
            </a:extLst>
          </p:cNvPr>
          <p:cNvSpPr txBox="1"/>
          <p:nvPr/>
        </p:nvSpPr>
        <p:spPr>
          <a:xfrm>
            <a:off x="631122" y="6246319"/>
            <a:ext cx="7810958" cy="369332"/>
          </a:xfrm>
          <a:prstGeom prst="rect">
            <a:avLst/>
          </a:prstGeom>
          <a:noFill/>
        </p:spPr>
        <p:txBody>
          <a:bodyPr wrap="square">
            <a:spAutoFit/>
          </a:bodyPr>
          <a:lstStyle/>
          <a:p>
            <a:r>
              <a:rPr lang="en-US" dirty="0"/>
              <a:t>https://lsaglobal.com/blog/5-components-4-criteria-effective-strategic-vision/</a:t>
            </a:r>
          </a:p>
        </p:txBody>
      </p:sp>
    </p:spTree>
    <p:extLst>
      <p:ext uri="{BB962C8B-B14F-4D97-AF65-F5344CB8AC3E}">
        <p14:creationId xmlns:p14="http://schemas.microsoft.com/office/powerpoint/2010/main" val="342448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0000" fill="hold" grpId="0"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53000" fill="hold" grpId="0" nodeType="withEffect">
                                  <p:stCondLst>
                                    <p:cond delay="1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0-#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2" decel="60000" fill="hold" grpId="0" nodeType="withEffect">
                                  <p:stCondLst>
                                    <p:cond delay="2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900" fill="hold"/>
                                        <p:tgtEl>
                                          <p:spTgt spid="21"/>
                                        </p:tgtEl>
                                        <p:attrNameLst>
                                          <p:attrName>ppt_x</p:attrName>
                                        </p:attrNameLst>
                                      </p:cBhvr>
                                      <p:tavLst>
                                        <p:tav tm="0">
                                          <p:val>
                                            <p:strVal val="1+#ppt_w/2"/>
                                          </p:val>
                                        </p:tav>
                                        <p:tav tm="100000">
                                          <p:val>
                                            <p:strVal val="#ppt_x"/>
                                          </p:val>
                                        </p:tav>
                                      </p:tavLst>
                                    </p:anim>
                                    <p:anim calcmode="lin" valueType="num">
                                      <p:cBhvr additive="base">
                                        <p:cTn id="16" dur="9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2" decel="60000" fill="hold" grpId="0" nodeType="withEffect">
                                  <p:stCondLst>
                                    <p:cond delay="3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800" fill="hold"/>
                                        <p:tgtEl>
                                          <p:spTgt spid="22"/>
                                        </p:tgtEl>
                                        <p:attrNameLst>
                                          <p:attrName>ppt_x</p:attrName>
                                        </p:attrNameLst>
                                      </p:cBhvr>
                                      <p:tavLst>
                                        <p:tav tm="0">
                                          <p:val>
                                            <p:strVal val="1+#ppt_w/2"/>
                                          </p:val>
                                        </p:tav>
                                        <p:tav tm="100000">
                                          <p:val>
                                            <p:strVal val="#ppt_x"/>
                                          </p:val>
                                        </p:tav>
                                      </p:tavLst>
                                    </p:anim>
                                    <p:anim calcmode="lin" valueType="num">
                                      <p:cBhvr additive="base">
                                        <p:cTn id="20" dur="800" fill="hold"/>
                                        <p:tgtEl>
                                          <p:spTgt spid="22"/>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110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6" presetClass="emph" presetSubtype="0" decel="75000" autoRev="1" fill="hold" nodeType="withEffect">
                                  <p:stCondLst>
                                    <p:cond delay="1500"/>
                                  </p:stCondLst>
                                  <p:childTnLst>
                                    <p:animScale>
                                      <p:cBhvr>
                                        <p:cTn id="27" dur="300" fill="hold"/>
                                        <p:tgtEl>
                                          <p:spTgt spid="6"/>
                                        </p:tgtEl>
                                      </p:cBhvr>
                                      <p:by x="110000" y="110000"/>
                                    </p:animScale>
                                  </p:childTnLst>
                                </p:cTn>
                              </p:par>
                              <p:par>
                                <p:cTn id="28" presetID="53" presetClass="entr" presetSubtype="16" fill="hold" nodeType="withEffect">
                                  <p:stCondLst>
                                    <p:cond delay="110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par>
                                <p:cTn id="33" presetID="6" presetClass="emph" presetSubtype="0" decel="75000" autoRev="1" fill="hold" nodeType="withEffect">
                                  <p:stCondLst>
                                    <p:cond delay="1450"/>
                                  </p:stCondLst>
                                  <p:childTnLst>
                                    <p:animScale>
                                      <p:cBhvr>
                                        <p:cTn id="34" dur="300" fill="hold"/>
                                        <p:tgtEl>
                                          <p:spTgt spid="7"/>
                                        </p:tgtEl>
                                      </p:cBhvr>
                                      <p:by x="110000" y="110000"/>
                                    </p:animScale>
                                  </p:childTnLst>
                                </p:cTn>
                              </p:par>
                              <p:par>
                                <p:cTn id="35" presetID="53" presetClass="entr" presetSubtype="16" fill="hold" nodeType="withEffect">
                                  <p:stCondLst>
                                    <p:cond delay="115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6" presetClass="emph" presetSubtype="0" decel="75000" autoRev="1" fill="hold" nodeType="withEffect">
                                  <p:stCondLst>
                                    <p:cond delay="1500"/>
                                  </p:stCondLst>
                                  <p:childTnLst>
                                    <p:animScale>
                                      <p:cBhvr>
                                        <p:cTn id="41" dur="300" fill="hold"/>
                                        <p:tgtEl>
                                          <p:spTgt spid="8"/>
                                        </p:tgtEl>
                                      </p:cBhvr>
                                      <p:by x="110000" y="110000"/>
                                    </p:animScale>
                                  </p:childTnLst>
                                </p:cTn>
                              </p:par>
                              <p:par>
                                <p:cTn id="42" presetID="2" presetClass="entr" presetSubtype="1" decel="60000" fill="hold" grpId="0" nodeType="withEffect">
                                  <p:stCondLst>
                                    <p:cond delay="110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1000" fill="hold"/>
                                        <p:tgtEl>
                                          <p:spTgt spid="2"/>
                                        </p:tgtEl>
                                        <p:attrNameLst>
                                          <p:attrName>ppt_x</p:attrName>
                                        </p:attrNameLst>
                                      </p:cBhvr>
                                      <p:tavLst>
                                        <p:tav tm="0">
                                          <p:val>
                                            <p:strVal val="#ppt_x"/>
                                          </p:val>
                                        </p:tav>
                                        <p:tav tm="100000">
                                          <p:val>
                                            <p:strVal val="#ppt_x"/>
                                          </p:val>
                                        </p:tav>
                                      </p:tavLst>
                                    </p:anim>
                                    <p:anim calcmode="lin" valueType="num">
                                      <p:cBhvr additive="base">
                                        <p:cTn id="45" dur="1000" fill="hold"/>
                                        <p:tgtEl>
                                          <p:spTgt spid="2"/>
                                        </p:tgtEl>
                                        <p:attrNameLst>
                                          <p:attrName>ppt_y</p:attrName>
                                        </p:attrNameLst>
                                      </p:cBhvr>
                                      <p:tavLst>
                                        <p:tav tm="0">
                                          <p:val>
                                            <p:strVal val="0-#ppt_h/2"/>
                                          </p:val>
                                        </p:tav>
                                        <p:tav tm="100000">
                                          <p:val>
                                            <p:strVal val="#ppt_y"/>
                                          </p:val>
                                        </p:tav>
                                      </p:tavLst>
                                    </p:anim>
                                  </p:childTnLst>
                                </p:cTn>
                              </p:par>
                            </p:childTnLst>
                          </p:cTn>
                        </p:par>
                        <p:par>
                          <p:cTn id="46" fill="hold">
                            <p:stCondLst>
                              <p:cond delay="2100"/>
                            </p:stCondLst>
                            <p:childTnLst>
                              <p:par>
                                <p:cTn id="47" presetID="10"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childTnLst>
                          </p:cTn>
                        </p:par>
                        <p:par>
                          <p:cTn id="50" fill="hold">
                            <p:stCondLst>
                              <p:cond delay="2600"/>
                            </p:stCondLst>
                            <p:childTnLst>
                              <p:par>
                                <p:cTn id="51" presetID="10"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P spid="5" grpId="0" animBg="1"/>
      <p:bldP spid="21" grpId="0" animBg="1"/>
      <p:bldP spid="22" grpId="0" animBg="1"/>
      <p:bldP spid="27" grpId="0"/>
      <p:bldP spid="3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13" name="Rectangle 12">
            <a:extLst>
              <a:ext uri="{FF2B5EF4-FFF2-40B4-BE49-F238E27FC236}">
                <a16:creationId xmlns:a16="http://schemas.microsoft.com/office/drawing/2014/main" id="{0CBCF2F4-33B2-C644-574B-79E8CB1773C2}"/>
              </a:ext>
            </a:extLst>
          </p:cNvPr>
          <p:cNvSpPr/>
          <p:nvPr/>
        </p:nvSpPr>
        <p:spPr>
          <a:xfrm>
            <a:off x="1573265" y="204551"/>
            <a:ext cx="9045469" cy="871392"/>
          </a:xfrm>
          <a:prstGeom prst="rect">
            <a:avLst/>
          </a:prstGeom>
        </p:spPr>
        <p:txBody>
          <a:bodyPr wrap="square">
            <a:normAutofit/>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Staff Survey Results</a:t>
            </a:r>
          </a:p>
        </p:txBody>
      </p:sp>
      <p:sp>
        <p:nvSpPr>
          <p:cNvPr id="16" name="TextBox 15">
            <a:extLst>
              <a:ext uri="{FF2B5EF4-FFF2-40B4-BE49-F238E27FC236}">
                <a16:creationId xmlns:a16="http://schemas.microsoft.com/office/drawing/2014/main" id="{4AE761D7-8501-3076-56D6-E7C3BB5A3D9A}"/>
              </a:ext>
            </a:extLst>
          </p:cNvPr>
          <p:cNvSpPr txBox="1"/>
          <p:nvPr/>
        </p:nvSpPr>
        <p:spPr>
          <a:xfrm>
            <a:off x="1474249" y="1583212"/>
            <a:ext cx="9553741" cy="3357910"/>
          </a:xfrm>
          <a:prstGeom prst="rect">
            <a:avLst/>
          </a:prstGeom>
          <a:noFill/>
        </p:spPr>
        <p:txBody>
          <a:bodyPr wrap="square" rtlCol="0">
            <a:normAutofit fontScale="92500" lnSpcReduction="10000"/>
          </a:bodyPr>
          <a:lstStyle/>
          <a:p>
            <a:pPr algn="ctr"/>
            <a:r>
              <a:rPr lang="en-US" sz="41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Q3.  What 3 words or concepts would you like to see reflected in the city’s vision statement?</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pPr marL="742950" indent="-742950">
              <a:buFont typeface="+mj-lt"/>
              <a:buAutoNum type="arabicPeriod"/>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Safe</a:t>
            </a:r>
          </a:p>
          <a:p>
            <a:pPr marL="742950" indent="-742950">
              <a:buFont typeface="+mj-lt"/>
              <a:buAutoNum type="arabicPeriod"/>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Friendly</a:t>
            </a:r>
          </a:p>
          <a:p>
            <a:pPr marL="742950" indent="-742950">
              <a:buFont typeface="+mj-lt"/>
              <a:buAutoNum type="arabicPeriod"/>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Innovative</a:t>
            </a:r>
          </a:p>
          <a:p>
            <a:pPr marL="742950" indent="-742950">
              <a:buFont typeface="+mj-lt"/>
              <a:buAutoNum type="arabicPeriod"/>
            </a:pPr>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pPr marL="742950" indent="-742950">
              <a:buFont typeface="+mj-lt"/>
              <a:buAutoNum type="arabicPeriod"/>
            </a:pPr>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grpSp>
        <p:nvGrpSpPr>
          <p:cNvPr id="17" name="Group 16">
            <a:extLst>
              <a:ext uri="{FF2B5EF4-FFF2-40B4-BE49-F238E27FC236}">
                <a16:creationId xmlns:a16="http://schemas.microsoft.com/office/drawing/2014/main" id="{A41651B5-2ED8-3A0E-88DA-BB6C365CCFFC}"/>
              </a:ext>
            </a:extLst>
          </p:cNvPr>
          <p:cNvGrpSpPr/>
          <p:nvPr/>
        </p:nvGrpSpPr>
        <p:grpSpPr>
          <a:xfrm>
            <a:off x="9764896" y="5178914"/>
            <a:ext cx="2249010" cy="1063069"/>
            <a:chOff x="9780499" y="5541916"/>
            <a:chExt cx="2249010" cy="1063069"/>
          </a:xfrm>
        </p:grpSpPr>
        <p:sp>
          <p:nvSpPr>
            <p:cNvPr id="18" name="Rectangle 17">
              <a:extLst>
                <a:ext uri="{FF2B5EF4-FFF2-40B4-BE49-F238E27FC236}">
                  <a16:creationId xmlns:a16="http://schemas.microsoft.com/office/drawing/2014/main" id="{3B517777-4002-2241-3502-215E4AC3E307}"/>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AF055289-6C71-2765-B519-BAAFF480F97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23" name="Picture 22" descr="A picture containing text, clipart&#10;&#10;Description automatically generated">
              <a:extLst>
                <a:ext uri="{FF2B5EF4-FFF2-40B4-BE49-F238E27FC236}">
                  <a16:creationId xmlns:a16="http://schemas.microsoft.com/office/drawing/2014/main" id="{6E2CB59F-DE98-EEA2-1CDB-2B4DD1B143C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2754318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7102849" y="1233365"/>
            <a:ext cx="4455479" cy="4884947"/>
          </a:xfrm>
          <a:prstGeom prst="rect">
            <a:avLst/>
          </a:prstGeom>
          <a:solidFill>
            <a:schemeClr val="bg1"/>
          </a:solidFill>
        </p:spPr>
        <p:txBody>
          <a:bodyPr wrap="square" rtlCol="0">
            <a:normAutofit fontScale="70000" lnSpcReduction="20000"/>
          </a:bodyPr>
          <a:lstStyle/>
          <a:p>
            <a:pPr algn="ctr"/>
            <a:r>
              <a:rPr lang="en-US" sz="41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From the Resident Survey</a:t>
            </a:r>
          </a:p>
          <a:p>
            <a:pPr algn="ctr"/>
            <a:r>
              <a:rPr lang="en-US" sz="41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Q17.  What makes Windsor Heights special?</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pPr marL="742950" indent="-742950">
              <a:buFont typeface="+mj-lt"/>
              <a:buAutoNum type="arabicPeriod"/>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Location</a:t>
            </a:r>
          </a:p>
          <a:p>
            <a:pPr marL="742950" indent="-742950">
              <a:buFont typeface="+mj-lt"/>
              <a:buAutoNum type="arabicPeriod"/>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Small town feel</a:t>
            </a:r>
          </a:p>
          <a:p>
            <a:pPr marL="742950" indent="-742950">
              <a:buFont typeface="+mj-lt"/>
              <a:buAutoNum type="arabicPeriod"/>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Neighbors</a:t>
            </a:r>
          </a:p>
          <a:p>
            <a:pPr marL="742950" indent="-742950">
              <a:buFont typeface="+mj-lt"/>
              <a:buAutoNum type="arabicPeriod"/>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Size</a:t>
            </a:r>
          </a:p>
          <a:p>
            <a:pPr marL="742950" indent="-742950">
              <a:buFont typeface="+mj-lt"/>
              <a:buAutoNum type="arabicPeriod"/>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Housing</a:t>
            </a:r>
          </a:p>
          <a:p>
            <a:pPr marL="742950" indent="-742950">
              <a:buFont typeface="+mj-lt"/>
              <a:buAutoNum type="arabicPeriod"/>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Quiet</a:t>
            </a:r>
          </a:p>
          <a:p>
            <a:pPr marL="742950" indent="-742950">
              <a:buFont typeface="+mj-lt"/>
              <a:buAutoNum type="arabicPeriod"/>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Parks &amp; Trails</a:t>
            </a:r>
          </a:p>
          <a:p>
            <a:pPr marL="742950" indent="-742950">
              <a:buFont typeface="+mj-lt"/>
              <a:buAutoNum type="arabicPeriod"/>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Trees</a:t>
            </a:r>
          </a:p>
          <a:p>
            <a:pPr marL="742950" indent="-742950">
              <a:buFont typeface="+mj-lt"/>
              <a:buAutoNum type="arabicPeriod"/>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Development</a:t>
            </a:r>
          </a:p>
          <a:p>
            <a:pPr marL="742950" indent="-742950">
              <a:buFont typeface="+mj-lt"/>
              <a:buAutoNum type="arabicPeriod"/>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Events</a:t>
            </a:r>
          </a:p>
          <a:p>
            <a:pPr marL="742950" indent="-742950">
              <a:buFont typeface="+mj-lt"/>
              <a:buAutoNum type="arabicPeriod"/>
            </a:pPr>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pPr marL="742950" indent="-742950">
              <a:buFont typeface="+mj-lt"/>
              <a:buAutoNum type="arabicPeriod"/>
            </a:pPr>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sp>
        <p:nvSpPr>
          <p:cNvPr id="13" name="Rectangle 12">
            <a:extLst>
              <a:ext uri="{FF2B5EF4-FFF2-40B4-BE49-F238E27FC236}">
                <a16:creationId xmlns:a16="http://schemas.microsoft.com/office/drawing/2014/main" id="{0CBCF2F4-33B2-C644-574B-79E8CB1773C2}"/>
              </a:ext>
            </a:extLst>
          </p:cNvPr>
          <p:cNvSpPr/>
          <p:nvPr/>
        </p:nvSpPr>
        <p:spPr>
          <a:xfrm>
            <a:off x="1573265" y="204551"/>
            <a:ext cx="9045469" cy="871392"/>
          </a:xfrm>
          <a:prstGeom prst="rect">
            <a:avLst/>
          </a:prstGeom>
        </p:spPr>
        <p:txBody>
          <a:bodyPr wrap="square">
            <a:normAutofit/>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Staff Survey Results</a:t>
            </a:r>
          </a:p>
        </p:txBody>
      </p:sp>
      <p:sp>
        <p:nvSpPr>
          <p:cNvPr id="16" name="TextBox 15">
            <a:extLst>
              <a:ext uri="{FF2B5EF4-FFF2-40B4-BE49-F238E27FC236}">
                <a16:creationId xmlns:a16="http://schemas.microsoft.com/office/drawing/2014/main" id="{4AE761D7-8501-3076-56D6-E7C3BB5A3D9A}"/>
              </a:ext>
            </a:extLst>
          </p:cNvPr>
          <p:cNvSpPr txBox="1"/>
          <p:nvPr/>
        </p:nvSpPr>
        <p:spPr>
          <a:xfrm>
            <a:off x="1338036" y="1262963"/>
            <a:ext cx="4455479" cy="4884947"/>
          </a:xfrm>
          <a:prstGeom prst="rect">
            <a:avLst/>
          </a:prstGeom>
          <a:solidFill>
            <a:schemeClr val="bg1"/>
          </a:solidFill>
        </p:spPr>
        <p:txBody>
          <a:bodyPr wrap="square" rtlCol="0">
            <a:normAutofit/>
          </a:bodyPr>
          <a:lstStyle/>
          <a:p>
            <a:pPr algn="ctr"/>
            <a:r>
              <a:rPr lang="en-US" sz="29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Q4.  What makes Windsor Heights Special?</a:t>
            </a:r>
          </a:p>
          <a:p>
            <a:pPr algn="ctr"/>
            <a:endParaRPr lang="en-US" sz="29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pPr marL="742950" indent="-742950">
              <a:buFont typeface="+mj-lt"/>
              <a:buAutoNum type="arabicPeriod"/>
            </a:pPr>
            <a:r>
              <a:rPr lang="en-US" sz="29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Location</a:t>
            </a:r>
          </a:p>
          <a:p>
            <a:pPr marL="742950" indent="-742950">
              <a:buFont typeface="+mj-lt"/>
              <a:buAutoNum type="arabicPeriod"/>
            </a:pPr>
            <a:r>
              <a:rPr lang="en-US" sz="29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Size</a:t>
            </a:r>
          </a:p>
          <a:p>
            <a:pPr marL="742950" indent="-742950">
              <a:buFont typeface="+mj-lt"/>
              <a:buAutoNum type="arabicPeriod"/>
            </a:pPr>
            <a:r>
              <a:rPr lang="en-US" sz="29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Small town feel</a:t>
            </a:r>
          </a:p>
          <a:p>
            <a:pPr marL="742950" indent="-742950">
              <a:buFont typeface="+mj-lt"/>
              <a:buAutoNum type="arabicPeriod"/>
            </a:pPr>
            <a:r>
              <a:rPr lang="en-US" sz="29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Services</a:t>
            </a:r>
          </a:p>
          <a:p>
            <a:pPr marL="742950" indent="-742950">
              <a:buFont typeface="+mj-lt"/>
              <a:buAutoNum type="arabicPeriod"/>
            </a:pPr>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pPr marL="742950" indent="-742950">
              <a:buFont typeface="+mj-lt"/>
              <a:buAutoNum type="arabicPeriod"/>
            </a:pPr>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spTree>
    <p:extLst>
      <p:ext uri="{BB962C8B-B14F-4D97-AF65-F5344CB8AC3E}">
        <p14:creationId xmlns:p14="http://schemas.microsoft.com/office/powerpoint/2010/main" val="10733243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308713" y="1252324"/>
            <a:ext cx="9544797" cy="1323333"/>
          </a:xfrm>
          <a:prstGeom prst="rect">
            <a:avLst/>
          </a:prstGeom>
          <a:noFill/>
        </p:spPr>
        <p:txBody>
          <a:bodyPr wrap="square" rtlCol="0">
            <a:normAutofit/>
          </a:bodyPr>
          <a:lstStyle/>
          <a:p>
            <a:pPr algn="ct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Q5.  I would encourage others to work for the city of Windsor Heights.</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sp>
        <p:nvSpPr>
          <p:cNvPr id="2" name="Rectangle 1">
            <a:extLst>
              <a:ext uri="{FF2B5EF4-FFF2-40B4-BE49-F238E27FC236}">
                <a16:creationId xmlns:a16="http://schemas.microsoft.com/office/drawing/2014/main" id="{31AAE82F-71C1-BA9B-981C-70E4A7CA8D61}"/>
              </a:ext>
            </a:extLst>
          </p:cNvPr>
          <p:cNvSpPr/>
          <p:nvPr/>
        </p:nvSpPr>
        <p:spPr>
          <a:xfrm>
            <a:off x="1573265" y="204551"/>
            <a:ext cx="9045469" cy="871392"/>
          </a:xfrm>
          <a:prstGeom prst="rect">
            <a:avLst/>
          </a:prstGeom>
        </p:spPr>
        <p:txBody>
          <a:bodyPr wrap="square">
            <a:normAutofit/>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Staff Survey Results</a:t>
            </a:r>
          </a:p>
        </p:txBody>
      </p:sp>
      <p:pic>
        <p:nvPicPr>
          <p:cNvPr id="9" name="Picture 8" descr="Chart&#10;&#10;Description automatically generated">
            <a:extLst>
              <a:ext uri="{FF2B5EF4-FFF2-40B4-BE49-F238E27FC236}">
                <a16:creationId xmlns:a16="http://schemas.microsoft.com/office/drawing/2014/main" id="{22BDCFF3-BF73-BDC3-65B4-2A834EADF2E1}"/>
              </a:ext>
            </a:extLst>
          </p:cNvPr>
          <p:cNvPicPr>
            <a:picLocks noChangeAspect="1"/>
          </p:cNvPicPr>
          <p:nvPr/>
        </p:nvPicPr>
        <p:blipFill rotWithShape="1">
          <a:blip r:embed="rId3">
            <a:extLst>
              <a:ext uri="{28A0092B-C50C-407E-A947-70E740481C1C}">
                <a14:useLocalDpi xmlns:a14="http://schemas.microsoft.com/office/drawing/2010/main" val="0"/>
              </a:ext>
            </a:extLst>
          </a:blip>
          <a:srcRect r="3950"/>
          <a:stretch/>
        </p:blipFill>
        <p:spPr>
          <a:xfrm>
            <a:off x="2519679" y="2675179"/>
            <a:ext cx="7222067" cy="3631478"/>
          </a:xfrm>
          <a:prstGeom prst="rect">
            <a:avLst/>
          </a:prstGeom>
          <a:ln w="38100">
            <a:solidFill>
              <a:schemeClr val="accent1"/>
            </a:solidFill>
          </a:ln>
        </p:spPr>
      </p:pic>
      <p:grpSp>
        <p:nvGrpSpPr>
          <p:cNvPr id="13" name="Group 12">
            <a:extLst>
              <a:ext uri="{FF2B5EF4-FFF2-40B4-BE49-F238E27FC236}">
                <a16:creationId xmlns:a16="http://schemas.microsoft.com/office/drawing/2014/main" id="{A3EB2AE8-8416-163F-6CDA-5D384AFCEB8D}"/>
              </a:ext>
            </a:extLst>
          </p:cNvPr>
          <p:cNvGrpSpPr/>
          <p:nvPr/>
        </p:nvGrpSpPr>
        <p:grpSpPr>
          <a:xfrm>
            <a:off x="9764896" y="5178914"/>
            <a:ext cx="2249010" cy="1063069"/>
            <a:chOff x="9780499" y="5541916"/>
            <a:chExt cx="2249010" cy="1063069"/>
          </a:xfrm>
        </p:grpSpPr>
        <p:sp>
          <p:nvSpPr>
            <p:cNvPr id="16" name="Rectangle 15">
              <a:extLst>
                <a:ext uri="{FF2B5EF4-FFF2-40B4-BE49-F238E27FC236}">
                  <a16:creationId xmlns:a16="http://schemas.microsoft.com/office/drawing/2014/main" id="{E1B646F3-BC6F-DB4B-94FA-777B1702FDDC}"/>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A4D5D2F-A457-10A2-85F2-775F532F84F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29" name="Picture 28" descr="A picture containing text, clipart&#10;&#10;Description automatically generated">
              <a:extLst>
                <a:ext uri="{FF2B5EF4-FFF2-40B4-BE49-F238E27FC236}">
                  <a16:creationId xmlns:a16="http://schemas.microsoft.com/office/drawing/2014/main" id="{1F945BBE-E3F4-ACB4-95C3-286D94805DF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6581014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308713" y="1252324"/>
            <a:ext cx="9544797" cy="1323333"/>
          </a:xfrm>
          <a:prstGeom prst="rect">
            <a:avLst/>
          </a:prstGeom>
          <a:noFill/>
        </p:spPr>
        <p:txBody>
          <a:bodyPr wrap="square" rtlCol="0">
            <a:normAutofit/>
          </a:bodyPr>
          <a:lstStyle/>
          <a:p>
            <a:pPr algn="ct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Q6.  Is there anything specific you recommend we “DO MORE OF” or anything we “SHOULD STOP DOING”?</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sp>
        <p:nvSpPr>
          <p:cNvPr id="14" name="TextBox 13">
            <a:extLst>
              <a:ext uri="{FF2B5EF4-FFF2-40B4-BE49-F238E27FC236}">
                <a16:creationId xmlns:a16="http://schemas.microsoft.com/office/drawing/2014/main" id="{3FF556BF-7078-0003-841C-00D524939D4D}"/>
              </a:ext>
            </a:extLst>
          </p:cNvPr>
          <p:cNvSpPr txBox="1"/>
          <p:nvPr/>
        </p:nvSpPr>
        <p:spPr>
          <a:xfrm>
            <a:off x="1387221" y="2594615"/>
            <a:ext cx="9544797" cy="3277693"/>
          </a:xfrm>
          <a:prstGeom prst="rect">
            <a:avLst/>
          </a:prstGeom>
          <a:noFill/>
        </p:spPr>
        <p:txBody>
          <a:bodyPr wrap="square" rtlCol="0">
            <a:normAutofit/>
          </a:bodyPr>
          <a:lstStyle/>
          <a:p>
            <a:r>
              <a:rPr lang="en-US" sz="40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Focus on:</a:t>
            </a:r>
          </a:p>
          <a:p>
            <a:pPr marL="571500" indent="-571500">
              <a:buFont typeface="Arial" panose="020B0604020202020204" pitchFamily="34" charset="0"/>
              <a:buChar char="•"/>
            </a:pPr>
            <a:r>
              <a:rPr lang="en-US" sz="4000" dirty="0">
                <a:solidFill>
                  <a:schemeClr val="accent2"/>
                </a:solidFill>
                <a:latin typeface="Franklin Gothic Book" panose="020B0503020102020204" pitchFamily="34" charset="0"/>
                <a:ea typeface="Verdana" panose="020B0604030504040204" pitchFamily="34" charset="0"/>
                <a:cs typeface="Biome Light" panose="020B0502040204020203" pitchFamily="34" charset="0"/>
              </a:rPr>
              <a:t>Events/Quality of life</a:t>
            </a:r>
          </a:p>
          <a:p>
            <a:pPr marL="571500" indent="-571500">
              <a:buFont typeface="Arial" panose="020B0604020202020204" pitchFamily="34" charset="0"/>
              <a:buChar char="•"/>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Code enforcement</a:t>
            </a:r>
          </a:p>
          <a:p>
            <a:pPr marL="571500" indent="-571500">
              <a:buFont typeface="Arial" panose="020B0604020202020204" pitchFamily="34" charset="0"/>
              <a:buChar char="•"/>
            </a:pPr>
            <a:r>
              <a:rPr lang="en-US" sz="4000" dirty="0">
                <a:solidFill>
                  <a:schemeClr val="accent2"/>
                </a:solidFill>
                <a:latin typeface="Franklin Gothic Book" panose="020B0503020102020204" pitchFamily="34" charset="0"/>
                <a:ea typeface="Verdana" panose="020B0604030504040204" pitchFamily="34" charset="0"/>
                <a:cs typeface="Biome Light" panose="020B0502040204020203" pitchFamily="34" charset="0"/>
              </a:rPr>
              <a:t>Infrastructure</a:t>
            </a:r>
          </a:p>
          <a:p>
            <a:pPr marL="571500" indent="-571500">
              <a:buFont typeface="Arial" panose="020B0604020202020204" pitchFamily="34" charset="0"/>
              <a:buChar char="•"/>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Streets</a:t>
            </a: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grpSp>
        <p:nvGrpSpPr>
          <p:cNvPr id="4" name="Group 3">
            <a:extLst>
              <a:ext uri="{FF2B5EF4-FFF2-40B4-BE49-F238E27FC236}">
                <a16:creationId xmlns:a16="http://schemas.microsoft.com/office/drawing/2014/main" id="{3C655BE5-18E8-FDD8-C77E-93A1FCE26C91}"/>
              </a:ext>
            </a:extLst>
          </p:cNvPr>
          <p:cNvGrpSpPr/>
          <p:nvPr/>
        </p:nvGrpSpPr>
        <p:grpSpPr>
          <a:xfrm>
            <a:off x="9764896" y="5178914"/>
            <a:ext cx="2249010" cy="1063069"/>
            <a:chOff x="9780499" y="5541916"/>
            <a:chExt cx="2249010" cy="1063069"/>
          </a:xfrm>
        </p:grpSpPr>
        <p:sp>
          <p:nvSpPr>
            <p:cNvPr id="9" name="Rectangle 8">
              <a:extLst>
                <a:ext uri="{FF2B5EF4-FFF2-40B4-BE49-F238E27FC236}">
                  <a16:creationId xmlns:a16="http://schemas.microsoft.com/office/drawing/2014/main" id="{343593A9-8487-C02D-7016-B14D33664950}"/>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8FC7548-8A91-8365-8F80-BA195B5A5C7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15" name="Picture 14" descr="A picture containing text, clipart&#10;&#10;Description automatically generated">
              <a:extLst>
                <a:ext uri="{FF2B5EF4-FFF2-40B4-BE49-F238E27FC236}">
                  <a16:creationId xmlns:a16="http://schemas.microsoft.com/office/drawing/2014/main" id="{8A5B95C3-DE6B-0E8C-3295-773557D337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sp>
        <p:nvSpPr>
          <p:cNvPr id="2" name="Rectangle 1">
            <a:extLst>
              <a:ext uri="{FF2B5EF4-FFF2-40B4-BE49-F238E27FC236}">
                <a16:creationId xmlns:a16="http://schemas.microsoft.com/office/drawing/2014/main" id="{1A40B005-B706-77B2-6DD3-7483BC59A5E4}"/>
              </a:ext>
            </a:extLst>
          </p:cNvPr>
          <p:cNvSpPr/>
          <p:nvPr/>
        </p:nvSpPr>
        <p:spPr>
          <a:xfrm>
            <a:off x="1573265" y="204551"/>
            <a:ext cx="9045469" cy="871392"/>
          </a:xfrm>
          <a:prstGeom prst="rect">
            <a:avLst/>
          </a:prstGeom>
        </p:spPr>
        <p:txBody>
          <a:bodyPr wrap="square">
            <a:normAutofit/>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Staff Survey Results</a:t>
            </a:r>
          </a:p>
        </p:txBody>
      </p:sp>
    </p:spTree>
    <p:extLst>
      <p:ext uri="{BB962C8B-B14F-4D97-AF65-F5344CB8AC3E}">
        <p14:creationId xmlns:p14="http://schemas.microsoft.com/office/powerpoint/2010/main" val="16274306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308713" y="1252324"/>
            <a:ext cx="9544797" cy="1323333"/>
          </a:xfrm>
          <a:prstGeom prst="rect">
            <a:avLst/>
          </a:prstGeom>
          <a:noFill/>
        </p:spPr>
        <p:txBody>
          <a:bodyPr wrap="square" rtlCol="0">
            <a:normAutofit fontScale="92500"/>
          </a:bodyPr>
          <a:lstStyle/>
          <a:p>
            <a:pPr algn="ct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Q7.  What other thoughts or ideas would you like to share as we work to shape the vision for the community?</a:t>
            </a:r>
          </a:p>
          <a:p>
            <a:pPr algn="ct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sp>
        <p:nvSpPr>
          <p:cNvPr id="14" name="TextBox 13">
            <a:extLst>
              <a:ext uri="{FF2B5EF4-FFF2-40B4-BE49-F238E27FC236}">
                <a16:creationId xmlns:a16="http://schemas.microsoft.com/office/drawing/2014/main" id="{3FF556BF-7078-0003-841C-00D524939D4D}"/>
              </a:ext>
            </a:extLst>
          </p:cNvPr>
          <p:cNvSpPr txBox="1"/>
          <p:nvPr/>
        </p:nvSpPr>
        <p:spPr>
          <a:xfrm>
            <a:off x="1387221" y="2594615"/>
            <a:ext cx="9544797" cy="3277693"/>
          </a:xfrm>
          <a:prstGeom prst="rect">
            <a:avLst/>
          </a:prstGeom>
          <a:noFill/>
        </p:spPr>
        <p:txBody>
          <a:bodyPr wrap="square" rtlCol="0">
            <a:normAutofit/>
          </a:bodyPr>
          <a:lstStyle/>
          <a:p>
            <a:pPr marL="571500" indent="-571500">
              <a:buFont typeface="Arial" panose="020B0604020202020204" pitchFamily="34" charset="0"/>
              <a:buChar char="•"/>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More focus should be placed on efforts for employee recruitment and retention</a:t>
            </a:r>
          </a:p>
          <a:p>
            <a:pPr marL="571500" indent="-571500">
              <a:buFont typeface="Arial" panose="020B0604020202020204" pitchFamily="34" charset="0"/>
              <a:buChar char="•"/>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Opportunity exists to be innovative with development in Windsor Heights!</a:t>
            </a:r>
          </a:p>
          <a:p>
            <a:pPr marL="571500" indent="-571500">
              <a:buFont typeface="Arial" panose="020B0604020202020204" pitchFamily="34" charset="0"/>
              <a:buChar char="•"/>
            </a:pPr>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Keep on this work!  It’s important!</a:t>
            </a:r>
          </a:p>
        </p:txBody>
      </p:sp>
      <p:grpSp>
        <p:nvGrpSpPr>
          <p:cNvPr id="4" name="Group 3">
            <a:extLst>
              <a:ext uri="{FF2B5EF4-FFF2-40B4-BE49-F238E27FC236}">
                <a16:creationId xmlns:a16="http://schemas.microsoft.com/office/drawing/2014/main" id="{3C655BE5-18E8-FDD8-C77E-93A1FCE26C91}"/>
              </a:ext>
            </a:extLst>
          </p:cNvPr>
          <p:cNvGrpSpPr/>
          <p:nvPr/>
        </p:nvGrpSpPr>
        <p:grpSpPr>
          <a:xfrm>
            <a:off x="9764896" y="5178914"/>
            <a:ext cx="2249010" cy="1063069"/>
            <a:chOff x="9780499" y="5541916"/>
            <a:chExt cx="2249010" cy="1063069"/>
          </a:xfrm>
        </p:grpSpPr>
        <p:sp>
          <p:nvSpPr>
            <p:cNvPr id="9" name="Rectangle 8">
              <a:extLst>
                <a:ext uri="{FF2B5EF4-FFF2-40B4-BE49-F238E27FC236}">
                  <a16:creationId xmlns:a16="http://schemas.microsoft.com/office/drawing/2014/main" id="{343593A9-8487-C02D-7016-B14D33664950}"/>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8FC7548-8A91-8365-8F80-BA195B5A5C7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15" name="Picture 14" descr="A picture containing text, clipart&#10;&#10;Description automatically generated">
              <a:extLst>
                <a:ext uri="{FF2B5EF4-FFF2-40B4-BE49-F238E27FC236}">
                  <a16:creationId xmlns:a16="http://schemas.microsoft.com/office/drawing/2014/main" id="{8A5B95C3-DE6B-0E8C-3295-773557D337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sp>
        <p:nvSpPr>
          <p:cNvPr id="2" name="Rectangle 1">
            <a:extLst>
              <a:ext uri="{FF2B5EF4-FFF2-40B4-BE49-F238E27FC236}">
                <a16:creationId xmlns:a16="http://schemas.microsoft.com/office/drawing/2014/main" id="{CCFB2478-7F8F-FA1B-292B-1FD19C99E9D4}"/>
              </a:ext>
            </a:extLst>
          </p:cNvPr>
          <p:cNvSpPr/>
          <p:nvPr/>
        </p:nvSpPr>
        <p:spPr>
          <a:xfrm>
            <a:off x="1573265" y="204551"/>
            <a:ext cx="9045469" cy="871392"/>
          </a:xfrm>
          <a:prstGeom prst="rect">
            <a:avLst/>
          </a:prstGeom>
        </p:spPr>
        <p:txBody>
          <a:bodyPr wrap="square">
            <a:normAutofit/>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Staff Survey Results</a:t>
            </a:r>
          </a:p>
        </p:txBody>
      </p:sp>
    </p:spTree>
    <p:extLst>
      <p:ext uri="{BB962C8B-B14F-4D97-AF65-F5344CB8AC3E}">
        <p14:creationId xmlns:p14="http://schemas.microsoft.com/office/powerpoint/2010/main" val="6903666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87C3137B-F652-47D7-8DD1-B1F308B44B31}"/>
              </a:ext>
            </a:extLst>
          </p:cNvPr>
          <p:cNvSpPr/>
          <p:nvPr/>
        </p:nvSpPr>
        <p:spPr>
          <a:xfrm>
            <a:off x="1475783" y="1668423"/>
            <a:ext cx="10838325" cy="3434518"/>
          </a:xfrm>
          <a:custGeom>
            <a:avLst/>
            <a:gdLst>
              <a:gd name="connsiteX0" fmla="*/ 0 w 10838325"/>
              <a:gd name="connsiteY0" fmla="*/ 0 h 3434518"/>
              <a:gd name="connsiteX1" fmla="*/ 10838325 w 10838325"/>
              <a:gd name="connsiteY1" fmla="*/ 0 h 3434518"/>
              <a:gd name="connsiteX2" fmla="*/ 10838325 w 10838325"/>
              <a:gd name="connsiteY2" fmla="*/ 3434518 h 3434518"/>
              <a:gd name="connsiteX3" fmla="*/ 0 w 10838325"/>
              <a:gd name="connsiteY3" fmla="*/ 3434518 h 3434518"/>
              <a:gd name="connsiteX4" fmla="*/ 0 w 10838325"/>
              <a:gd name="connsiteY4" fmla="*/ 0 h 3434518"/>
              <a:gd name="connsiteX0" fmla="*/ 0 w 10838325"/>
              <a:gd name="connsiteY0" fmla="*/ 0 h 3434518"/>
              <a:gd name="connsiteX1" fmla="*/ 10838325 w 10838325"/>
              <a:gd name="connsiteY1" fmla="*/ 0 h 3434518"/>
              <a:gd name="connsiteX2" fmla="*/ 10838325 w 10838325"/>
              <a:gd name="connsiteY2" fmla="*/ 3434518 h 3434518"/>
              <a:gd name="connsiteX3" fmla="*/ 3187700 w 10838325"/>
              <a:gd name="connsiteY3" fmla="*/ 3421818 h 3434518"/>
              <a:gd name="connsiteX4" fmla="*/ 0 w 10838325"/>
              <a:gd name="connsiteY4" fmla="*/ 0 h 3434518"/>
              <a:gd name="connsiteX0" fmla="*/ 0 w 10838325"/>
              <a:gd name="connsiteY0" fmla="*/ 0 h 3434518"/>
              <a:gd name="connsiteX1" fmla="*/ 10838325 w 10838325"/>
              <a:gd name="connsiteY1" fmla="*/ 0 h 3434518"/>
              <a:gd name="connsiteX2" fmla="*/ 10838325 w 10838325"/>
              <a:gd name="connsiteY2" fmla="*/ 3434518 h 3434518"/>
              <a:gd name="connsiteX3" fmla="*/ 3327400 w 10838325"/>
              <a:gd name="connsiteY3" fmla="*/ 3421818 h 3434518"/>
              <a:gd name="connsiteX4" fmla="*/ 0 w 10838325"/>
              <a:gd name="connsiteY4" fmla="*/ 0 h 3434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8325" h="3434518">
                <a:moveTo>
                  <a:pt x="0" y="0"/>
                </a:moveTo>
                <a:lnTo>
                  <a:pt x="10838325" y="0"/>
                </a:lnTo>
                <a:lnTo>
                  <a:pt x="10838325" y="3434518"/>
                </a:lnTo>
                <a:lnTo>
                  <a:pt x="3327400" y="342181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0" name="Rectangle 9">
            <a:extLst>
              <a:ext uri="{FF2B5EF4-FFF2-40B4-BE49-F238E27FC236}">
                <a16:creationId xmlns:a16="http://schemas.microsoft.com/office/drawing/2014/main" id="{C73F0EE5-134E-43F9-B045-4C35259BBF42}"/>
              </a:ext>
            </a:extLst>
          </p:cNvPr>
          <p:cNvSpPr/>
          <p:nvPr/>
        </p:nvSpPr>
        <p:spPr>
          <a:xfrm>
            <a:off x="2316483" y="310230"/>
            <a:ext cx="9045469" cy="871392"/>
          </a:xfrm>
          <a:prstGeom prst="rect">
            <a:avLst/>
          </a:prstGeom>
        </p:spPr>
        <p:txBody>
          <a:bodyPr wrap="square">
            <a:noAutofit/>
          </a:bodyPr>
          <a:lstStyle/>
          <a:p>
            <a:pPr algn="ctr"/>
            <a:r>
              <a:rPr lang="en-US" sz="4000" dirty="0">
                <a:ln w="0"/>
                <a:solidFill>
                  <a:schemeClr val="tx2"/>
                </a:solidFill>
                <a:latin typeface="Franklin Gothic Medium" panose="020B0603020102020204" pitchFamily="34" charset="0"/>
                <a:ea typeface="Verdana" panose="020B0604030504040204" pitchFamily="34" charset="0"/>
                <a:cs typeface="Biome Light" panose="020B0303030204020804" pitchFamily="34" charset="0"/>
              </a:rPr>
              <a:t>Share Your Thoughts!</a:t>
            </a:r>
          </a:p>
        </p:txBody>
      </p:sp>
      <p:sp>
        <p:nvSpPr>
          <p:cNvPr id="11" name="Right Triangle 10">
            <a:extLst>
              <a:ext uri="{FF2B5EF4-FFF2-40B4-BE49-F238E27FC236}">
                <a16:creationId xmlns:a16="http://schemas.microsoft.com/office/drawing/2014/main" id="{A84B872F-5D14-40EA-AD0A-97717C47FB64}"/>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4" name="Isosceles Triangle 3">
            <a:extLst>
              <a:ext uri="{FF2B5EF4-FFF2-40B4-BE49-F238E27FC236}">
                <a16:creationId xmlns:a16="http://schemas.microsoft.com/office/drawing/2014/main" id="{C52B671B-8E97-4B89-971A-2E583004C555}"/>
              </a:ext>
            </a:extLst>
          </p:cNvPr>
          <p:cNvSpPr/>
          <p:nvPr/>
        </p:nvSpPr>
        <p:spPr>
          <a:xfrm rot="16200000">
            <a:off x="9709220" y="4381766"/>
            <a:ext cx="2753629" cy="2230984"/>
          </a:xfrm>
          <a:custGeom>
            <a:avLst/>
            <a:gdLst>
              <a:gd name="connsiteX0" fmla="*/ 0 w 2887829"/>
              <a:gd name="connsiteY0" fmla="*/ 2488163 h 2488163"/>
              <a:gd name="connsiteX1" fmla="*/ 1455610 w 2887829"/>
              <a:gd name="connsiteY1" fmla="*/ 0 h 2488163"/>
              <a:gd name="connsiteX2" fmla="*/ 2887829 w 2887829"/>
              <a:gd name="connsiteY2" fmla="*/ 2488163 h 2488163"/>
              <a:gd name="connsiteX3" fmla="*/ 0 w 2887829"/>
              <a:gd name="connsiteY3" fmla="*/ 2488163 h 2488163"/>
              <a:gd name="connsiteX0" fmla="*/ 0 w 2887829"/>
              <a:gd name="connsiteY0" fmla="*/ 2497688 h 2497688"/>
              <a:gd name="connsiteX1" fmla="*/ 1474660 w 2887829"/>
              <a:gd name="connsiteY1" fmla="*/ 0 h 2497688"/>
              <a:gd name="connsiteX2" fmla="*/ 2887829 w 2887829"/>
              <a:gd name="connsiteY2" fmla="*/ 2497688 h 2497688"/>
              <a:gd name="connsiteX3" fmla="*/ 0 w 2887829"/>
              <a:gd name="connsiteY3" fmla="*/ 2497688 h 2497688"/>
              <a:gd name="connsiteX0" fmla="*/ 0 w 2887829"/>
              <a:gd name="connsiteY0" fmla="*/ 2526261 h 2526261"/>
              <a:gd name="connsiteX1" fmla="*/ 1103185 w 2887829"/>
              <a:gd name="connsiteY1" fmla="*/ 0 h 2526261"/>
              <a:gd name="connsiteX2" fmla="*/ 2887829 w 2887829"/>
              <a:gd name="connsiteY2" fmla="*/ 2526261 h 2526261"/>
              <a:gd name="connsiteX3" fmla="*/ 0 w 2887829"/>
              <a:gd name="connsiteY3" fmla="*/ 2526261 h 2526261"/>
              <a:gd name="connsiteX0" fmla="*/ 0 w 2011529"/>
              <a:gd name="connsiteY0" fmla="*/ 2526261 h 2535786"/>
              <a:gd name="connsiteX1" fmla="*/ 1103185 w 2011529"/>
              <a:gd name="connsiteY1" fmla="*/ 0 h 2535786"/>
              <a:gd name="connsiteX2" fmla="*/ 2011529 w 2011529"/>
              <a:gd name="connsiteY2" fmla="*/ 2535786 h 2535786"/>
              <a:gd name="connsiteX3" fmla="*/ 0 w 2011529"/>
              <a:gd name="connsiteY3" fmla="*/ 2526261 h 2535786"/>
              <a:gd name="connsiteX0" fmla="*/ 32846 w 2044375"/>
              <a:gd name="connsiteY0" fmla="*/ 2526261 h 2535786"/>
              <a:gd name="connsiteX1" fmla="*/ 42372 w 2044375"/>
              <a:gd name="connsiteY1" fmla="*/ 1488040 h 2535786"/>
              <a:gd name="connsiteX2" fmla="*/ 1136031 w 2044375"/>
              <a:gd name="connsiteY2" fmla="*/ 0 h 2535786"/>
              <a:gd name="connsiteX3" fmla="*/ 2044375 w 2044375"/>
              <a:gd name="connsiteY3" fmla="*/ 2535786 h 2535786"/>
              <a:gd name="connsiteX4" fmla="*/ 32846 w 2044375"/>
              <a:gd name="connsiteY4" fmla="*/ 2526261 h 2535786"/>
              <a:gd name="connsiteX0" fmla="*/ 0 w 2011529"/>
              <a:gd name="connsiteY0" fmla="*/ 2526261 h 2535786"/>
              <a:gd name="connsiteX1" fmla="*/ 9526 w 2011529"/>
              <a:gd name="connsiteY1" fmla="*/ 1488040 h 2535786"/>
              <a:gd name="connsiteX2" fmla="*/ 1103185 w 2011529"/>
              <a:gd name="connsiteY2" fmla="*/ 0 h 2535786"/>
              <a:gd name="connsiteX3" fmla="*/ 2011529 w 2011529"/>
              <a:gd name="connsiteY3" fmla="*/ 2535786 h 2535786"/>
              <a:gd name="connsiteX4" fmla="*/ 0 w 2011529"/>
              <a:gd name="connsiteY4" fmla="*/ 2526261 h 2535786"/>
              <a:gd name="connsiteX0" fmla="*/ 10286 w 2021815"/>
              <a:gd name="connsiteY0" fmla="*/ 2526261 h 2535786"/>
              <a:gd name="connsiteX1" fmla="*/ 19812 w 2021815"/>
              <a:gd name="connsiteY1" fmla="*/ 1488040 h 2535786"/>
              <a:gd name="connsiteX2" fmla="*/ 1113471 w 2021815"/>
              <a:gd name="connsiteY2" fmla="*/ 0 h 2535786"/>
              <a:gd name="connsiteX3" fmla="*/ 2021815 w 2021815"/>
              <a:gd name="connsiteY3" fmla="*/ 2535786 h 2535786"/>
              <a:gd name="connsiteX4" fmla="*/ 10286 w 2021815"/>
              <a:gd name="connsiteY4" fmla="*/ 2526261 h 2535786"/>
              <a:gd name="connsiteX0" fmla="*/ 10286 w 2021815"/>
              <a:gd name="connsiteY0" fmla="*/ 2173833 h 2183358"/>
              <a:gd name="connsiteX1" fmla="*/ 19812 w 2021815"/>
              <a:gd name="connsiteY1" fmla="*/ 1135612 h 2183358"/>
              <a:gd name="connsiteX2" fmla="*/ 713421 w 2021815"/>
              <a:gd name="connsiteY2" fmla="*/ 0 h 2183358"/>
              <a:gd name="connsiteX3" fmla="*/ 2021815 w 2021815"/>
              <a:gd name="connsiteY3" fmla="*/ 2183358 h 2183358"/>
              <a:gd name="connsiteX4" fmla="*/ 10286 w 2021815"/>
              <a:gd name="connsiteY4" fmla="*/ 2173833 h 2183358"/>
              <a:gd name="connsiteX0" fmla="*/ 10286 w 2021815"/>
              <a:gd name="connsiteY0" fmla="*/ 2183356 h 2192881"/>
              <a:gd name="connsiteX1" fmla="*/ 19812 w 2021815"/>
              <a:gd name="connsiteY1" fmla="*/ 1145135 h 2192881"/>
              <a:gd name="connsiteX2" fmla="*/ 789621 w 2021815"/>
              <a:gd name="connsiteY2" fmla="*/ 0 h 2192881"/>
              <a:gd name="connsiteX3" fmla="*/ 2021815 w 2021815"/>
              <a:gd name="connsiteY3" fmla="*/ 2192881 h 2192881"/>
              <a:gd name="connsiteX4" fmla="*/ 10286 w 2021815"/>
              <a:gd name="connsiteY4" fmla="*/ 2183356 h 2192881"/>
              <a:gd name="connsiteX0" fmla="*/ 2382 w 2013911"/>
              <a:gd name="connsiteY0" fmla="*/ 2183356 h 2192881"/>
              <a:gd name="connsiteX1" fmla="*/ 11908 w 2013911"/>
              <a:gd name="connsiteY1" fmla="*/ 1145135 h 2192881"/>
              <a:gd name="connsiteX2" fmla="*/ 781717 w 2013911"/>
              <a:gd name="connsiteY2" fmla="*/ 0 h 2192881"/>
              <a:gd name="connsiteX3" fmla="*/ 2013911 w 2013911"/>
              <a:gd name="connsiteY3" fmla="*/ 2192881 h 2192881"/>
              <a:gd name="connsiteX4" fmla="*/ 2382 w 2013911"/>
              <a:gd name="connsiteY4" fmla="*/ 2183356 h 2192881"/>
              <a:gd name="connsiteX0" fmla="*/ 16072 w 2027601"/>
              <a:gd name="connsiteY0" fmla="*/ 2183356 h 2192881"/>
              <a:gd name="connsiteX1" fmla="*/ 6548 w 2027601"/>
              <a:gd name="connsiteY1" fmla="*/ 1164185 h 2192881"/>
              <a:gd name="connsiteX2" fmla="*/ 795407 w 2027601"/>
              <a:gd name="connsiteY2" fmla="*/ 0 h 2192881"/>
              <a:gd name="connsiteX3" fmla="*/ 2027601 w 2027601"/>
              <a:gd name="connsiteY3" fmla="*/ 2192881 h 2192881"/>
              <a:gd name="connsiteX4" fmla="*/ 16072 w 2027601"/>
              <a:gd name="connsiteY4" fmla="*/ 2183356 h 2192881"/>
              <a:gd name="connsiteX0" fmla="*/ 16072 w 2027601"/>
              <a:gd name="connsiteY0" fmla="*/ 2145256 h 2154781"/>
              <a:gd name="connsiteX1" fmla="*/ 6548 w 2027601"/>
              <a:gd name="connsiteY1" fmla="*/ 1126085 h 2154781"/>
              <a:gd name="connsiteX2" fmla="*/ 909707 w 2027601"/>
              <a:gd name="connsiteY2" fmla="*/ 0 h 2154781"/>
              <a:gd name="connsiteX3" fmla="*/ 2027601 w 2027601"/>
              <a:gd name="connsiteY3" fmla="*/ 2154781 h 2154781"/>
              <a:gd name="connsiteX4" fmla="*/ 16072 w 2027601"/>
              <a:gd name="connsiteY4" fmla="*/ 2145256 h 2154781"/>
              <a:gd name="connsiteX0" fmla="*/ 16072 w 2027601"/>
              <a:gd name="connsiteY0" fmla="*/ 2221456 h 2230981"/>
              <a:gd name="connsiteX1" fmla="*/ 6548 w 2027601"/>
              <a:gd name="connsiteY1" fmla="*/ 1202285 h 2230981"/>
              <a:gd name="connsiteX2" fmla="*/ 957332 w 2027601"/>
              <a:gd name="connsiteY2" fmla="*/ 0 h 2230981"/>
              <a:gd name="connsiteX3" fmla="*/ 2027601 w 2027601"/>
              <a:gd name="connsiteY3" fmla="*/ 2230981 h 2230981"/>
              <a:gd name="connsiteX4" fmla="*/ 16072 w 2027601"/>
              <a:gd name="connsiteY4" fmla="*/ 2221456 h 2230981"/>
              <a:gd name="connsiteX0" fmla="*/ 16072 w 2332401"/>
              <a:gd name="connsiteY0" fmla="*/ 2221456 h 2221456"/>
              <a:gd name="connsiteX1" fmla="*/ 6548 w 2332401"/>
              <a:gd name="connsiteY1" fmla="*/ 1202285 h 2221456"/>
              <a:gd name="connsiteX2" fmla="*/ 957332 w 2332401"/>
              <a:gd name="connsiteY2" fmla="*/ 0 h 2221456"/>
              <a:gd name="connsiteX3" fmla="*/ 2332401 w 2332401"/>
              <a:gd name="connsiteY3" fmla="*/ 2211931 h 2221456"/>
              <a:gd name="connsiteX4" fmla="*/ 16072 w 2332401"/>
              <a:gd name="connsiteY4" fmla="*/ 2221456 h 2221456"/>
              <a:gd name="connsiteX0" fmla="*/ 16072 w 2351451"/>
              <a:gd name="connsiteY0" fmla="*/ 2221456 h 2230984"/>
              <a:gd name="connsiteX1" fmla="*/ 6548 w 2351451"/>
              <a:gd name="connsiteY1" fmla="*/ 1202285 h 2230984"/>
              <a:gd name="connsiteX2" fmla="*/ 957332 w 2351451"/>
              <a:gd name="connsiteY2" fmla="*/ 0 h 2230984"/>
              <a:gd name="connsiteX3" fmla="*/ 2351451 w 2351451"/>
              <a:gd name="connsiteY3" fmla="*/ 2230984 h 2230984"/>
              <a:gd name="connsiteX4" fmla="*/ 16072 w 2351451"/>
              <a:gd name="connsiteY4" fmla="*/ 2221456 h 2230984"/>
              <a:gd name="connsiteX0" fmla="*/ 16072 w 2351451"/>
              <a:gd name="connsiteY0" fmla="*/ 2221456 h 2230984"/>
              <a:gd name="connsiteX1" fmla="*/ 6548 w 2351451"/>
              <a:gd name="connsiteY1" fmla="*/ 1062588 h 2230984"/>
              <a:gd name="connsiteX2" fmla="*/ 957332 w 2351451"/>
              <a:gd name="connsiteY2" fmla="*/ 0 h 2230984"/>
              <a:gd name="connsiteX3" fmla="*/ 2351451 w 2351451"/>
              <a:gd name="connsiteY3" fmla="*/ 2230984 h 2230984"/>
              <a:gd name="connsiteX4" fmla="*/ 16072 w 2351451"/>
              <a:gd name="connsiteY4" fmla="*/ 2221456 h 2230984"/>
              <a:gd name="connsiteX0" fmla="*/ 16072 w 2351451"/>
              <a:gd name="connsiteY0" fmla="*/ 2221456 h 2230984"/>
              <a:gd name="connsiteX1" fmla="*/ 6548 w 2351451"/>
              <a:gd name="connsiteY1" fmla="*/ 1062588 h 2230984"/>
              <a:gd name="connsiteX2" fmla="*/ 957332 w 2351451"/>
              <a:gd name="connsiteY2" fmla="*/ 0 h 2230984"/>
              <a:gd name="connsiteX3" fmla="*/ 2351451 w 2351451"/>
              <a:gd name="connsiteY3" fmla="*/ 2230984 h 2230984"/>
              <a:gd name="connsiteX4" fmla="*/ 16072 w 2351451"/>
              <a:gd name="connsiteY4" fmla="*/ 2221456 h 2230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451" h="2230984">
                <a:moveTo>
                  <a:pt x="16072" y="2221456"/>
                </a:moveTo>
                <a:cubicBezTo>
                  <a:pt x="16071" y="1907134"/>
                  <a:pt x="-12502" y="1605516"/>
                  <a:pt x="6548" y="1062588"/>
                </a:cubicBezTo>
                <a:lnTo>
                  <a:pt x="957332" y="0"/>
                </a:lnTo>
                <a:lnTo>
                  <a:pt x="2351451" y="2230984"/>
                </a:lnTo>
                <a:lnTo>
                  <a:pt x="16072" y="222145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3" name="Isosceles Triangle 12">
            <a:extLst>
              <a:ext uri="{FF2B5EF4-FFF2-40B4-BE49-F238E27FC236}">
                <a16:creationId xmlns:a16="http://schemas.microsoft.com/office/drawing/2014/main" id="{7875E9F3-0692-4C66-B3B5-520248E663DB}"/>
              </a:ext>
            </a:extLst>
          </p:cNvPr>
          <p:cNvSpPr/>
          <p:nvPr/>
        </p:nvSpPr>
        <p:spPr>
          <a:xfrm rot="16200000" flipH="1">
            <a:off x="9393939" y="4072639"/>
            <a:ext cx="3434517" cy="2237805"/>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199705 h 2199705"/>
              <a:gd name="connsiteX1" fmla="*/ 1620425 w 3393244"/>
              <a:gd name="connsiteY1" fmla="*/ 0 h 2199705"/>
              <a:gd name="connsiteX2" fmla="*/ 3393244 w 3393244"/>
              <a:gd name="connsiteY2" fmla="*/ 2199705 h 2199705"/>
              <a:gd name="connsiteX3" fmla="*/ 0 w 3393244"/>
              <a:gd name="connsiteY3" fmla="*/ 2199705 h 2199705"/>
              <a:gd name="connsiteX0" fmla="*/ 0 w 3418647"/>
              <a:gd name="connsiteY0" fmla="*/ 2199705 h 2199705"/>
              <a:gd name="connsiteX1" fmla="*/ 1620425 w 3418647"/>
              <a:gd name="connsiteY1" fmla="*/ 0 h 2199705"/>
              <a:gd name="connsiteX2" fmla="*/ 3418647 w 3418647"/>
              <a:gd name="connsiteY2" fmla="*/ 1691705 h 2199705"/>
              <a:gd name="connsiteX3" fmla="*/ 0 w 3418647"/>
              <a:gd name="connsiteY3" fmla="*/ 2199705 h 2199705"/>
              <a:gd name="connsiteX0" fmla="*/ 0 w 3418647"/>
              <a:gd name="connsiteY0" fmla="*/ 2199705 h 2199705"/>
              <a:gd name="connsiteX1" fmla="*/ 1620425 w 3418647"/>
              <a:gd name="connsiteY1" fmla="*/ 0 h 2199705"/>
              <a:gd name="connsiteX2" fmla="*/ 3418647 w 3418647"/>
              <a:gd name="connsiteY2" fmla="*/ 1691705 h 2199705"/>
              <a:gd name="connsiteX3" fmla="*/ 2964617 w 3418647"/>
              <a:gd name="connsiteY3" fmla="*/ 1780605 h 2199705"/>
              <a:gd name="connsiteX4" fmla="*/ 0 w 3418647"/>
              <a:gd name="connsiteY4" fmla="*/ 2199705 h 2199705"/>
              <a:gd name="connsiteX0" fmla="*/ 0 w 3434517"/>
              <a:gd name="connsiteY0" fmla="*/ 2199705 h 2237805"/>
              <a:gd name="connsiteX1" fmla="*/ 1620425 w 3434517"/>
              <a:gd name="connsiteY1" fmla="*/ 0 h 2237805"/>
              <a:gd name="connsiteX2" fmla="*/ 3418647 w 3434517"/>
              <a:gd name="connsiteY2" fmla="*/ 1691705 h 2237805"/>
              <a:gd name="connsiteX3" fmla="*/ 3434517 w 3434517"/>
              <a:gd name="connsiteY3" fmla="*/ 2237805 h 2237805"/>
              <a:gd name="connsiteX4" fmla="*/ 0 w 3434517"/>
              <a:gd name="connsiteY4" fmla="*/ 2199705 h 2237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4517" h="2237805">
                <a:moveTo>
                  <a:pt x="0" y="2199705"/>
                </a:moveTo>
                <a:lnTo>
                  <a:pt x="1620425" y="0"/>
                </a:lnTo>
                <a:lnTo>
                  <a:pt x="3418647" y="1691705"/>
                </a:lnTo>
                <a:lnTo>
                  <a:pt x="3434517" y="2237805"/>
                </a:lnTo>
                <a:lnTo>
                  <a:pt x="0" y="21997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7" name="TextBox 36">
            <a:extLst>
              <a:ext uri="{FF2B5EF4-FFF2-40B4-BE49-F238E27FC236}">
                <a16:creationId xmlns:a16="http://schemas.microsoft.com/office/drawing/2014/main" id="{7D8FAE19-FF92-426B-B542-221A901F5DB4}"/>
              </a:ext>
            </a:extLst>
          </p:cNvPr>
          <p:cNvSpPr txBox="1"/>
          <p:nvPr/>
        </p:nvSpPr>
        <p:spPr>
          <a:xfrm>
            <a:off x="4221990" y="2383622"/>
            <a:ext cx="5220201" cy="2554545"/>
          </a:xfrm>
          <a:prstGeom prst="rect">
            <a:avLst/>
          </a:prstGeom>
          <a:noFill/>
        </p:spPr>
        <p:txBody>
          <a:bodyPr wrap="square" rtlCol="0">
            <a:normAutofit/>
          </a:bodyPr>
          <a:lstStyle/>
          <a:p>
            <a:pPr algn="ct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That is A LOT of data, but what stands out to you?</a:t>
            </a:r>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grpSp>
        <p:nvGrpSpPr>
          <p:cNvPr id="3" name="Group 2">
            <a:extLst>
              <a:ext uri="{FF2B5EF4-FFF2-40B4-BE49-F238E27FC236}">
                <a16:creationId xmlns:a16="http://schemas.microsoft.com/office/drawing/2014/main" id="{4E93261E-B34A-4583-9815-F92E9D5DC1F9}"/>
              </a:ext>
            </a:extLst>
          </p:cNvPr>
          <p:cNvGrpSpPr/>
          <p:nvPr/>
        </p:nvGrpSpPr>
        <p:grpSpPr>
          <a:xfrm>
            <a:off x="-2951656" y="2428811"/>
            <a:ext cx="4876325" cy="2712348"/>
            <a:chOff x="-2951656" y="2428811"/>
            <a:chExt cx="4876325" cy="2712348"/>
          </a:xfrm>
        </p:grpSpPr>
        <p:sp>
          <p:nvSpPr>
            <p:cNvPr id="17" name="Parallelogram 24">
              <a:extLst>
                <a:ext uri="{FF2B5EF4-FFF2-40B4-BE49-F238E27FC236}">
                  <a16:creationId xmlns:a16="http://schemas.microsoft.com/office/drawing/2014/main" id="{AC4D0E85-6801-45D3-9169-614FB39C8336}"/>
                </a:ext>
              </a:extLst>
            </p:cNvPr>
            <p:cNvSpPr/>
            <p:nvPr/>
          </p:nvSpPr>
          <p:spPr>
            <a:xfrm rot="19338855">
              <a:off x="-927096" y="2428811"/>
              <a:ext cx="2851765" cy="1066963"/>
            </a:xfrm>
            <a:custGeom>
              <a:avLst/>
              <a:gdLst>
                <a:gd name="connsiteX0" fmla="*/ 0 w 2753037"/>
                <a:gd name="connsiteY0" fmla="*/ 1077066 h 1077066"/>
                <a:gd name="connsiteX1" fmla="*/ 269267 w 2753037"/>
                <a:gd name="connsiteY1" fmla="*/ 0 h 1077066"/>
                <a:gd name="connsiteX2" fmla="*/ 2753037 w 2753037"/>
                <a:gd name="connsiteY2" fmla="*/ 0 h 1077066"/>
                <a:gd name="connsiteX3" fmla="*/ 2483771 w 2753037"/>
                <a:gd name="connsiteY3" fmla="*/ 1077066 h 1077066"/>
                <a:gd name="connsiteX4" fmla="*/ 0 w 2753037"/>
                <a:gd name="connsiteY4" fmla="*/ 1077066 h 1077066"/>
                <a:gd name="connsiteX0" fmla="*/ 0 w 2753037"/>
                <a:gd name="connsiteY0" fmla="*/ 1077066 h 1077066"/>
                <a:gd name="connsiteX1" fmla="*/ 391588 w 2753037"/>
                <a:gd name="connsiteY1" fmla="*/ 106527 h 1077066"/>
                <a:gd name="connsiteX2" fmla="*/ 2753037 w 2753037"/>
                <a:gd name="connsiteY2" fmla="*/ 0 h 1077066"/>
                <a:gd name="connsiteX3" fmla="*/ 2483771 w 2753037"/>
                <a:gd name="connsiteY3" fmla="*/ 1077066 h 1077066"/>
                <a:gd name="connsiteX4" fmla="*/ 0 w 2753037"/>
                <a:gd name="connsiteY4" fmla="*/ 1077066 h 1077066"/>
                <a:gd name="connsiteX0" fmla="*/ 0 w 2483771"/>
                <a:gd name="connsiteY0" fmla="*/ 1066963 h 1066963"/>
                <a:gd name="connsiteX1" fmla="*/ 391588 w 2483771"/>
                <a:gd name="connsiteY1" fmla="*/ 96424 h 1066963"/>
                <a:gd name="connsiteX2" fmla="*/ 2392176 w 2483771"/>
                <a:gd name="connsiteY2" fmla="*/ 0 h 1066963"/>
                <a:gd name="connsiteX3" fmla="*/ 2483771 w 2483771"/>
                <a:gd name="connsiteY3" fmla="*/ 1066963 h 1066963"/>
                <a:gd name="connsiteX4" fmla="*/ 0 w 2483771"/>
                <a:gd name="connsiteY4" fmla="*/ 1066963 h 106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3771" h="1066963">
                  <a:moveTo>
                    <a:pt x="0" y="1066963"/>
                  </a:moveTo>
                  <a:lnTo>
                    <a:pt x="391588" y="96424"/>
                  </a:lnTo>
                  <a:lnTo>
                    <a:pt x="2392176" y="0"/>
                  </a:lnTo>
                  <a:lnTo>
                    <a:pt x="2483771" y="1066963"/>
                  </a:lnTo>
                  <a:lnTo>
                    <a:pt x="0" y="106696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6" name="Parallelogram 24">
              <a:extLst>
                <a:ext uri="{FF2B5EF4-FFF2-40B4-BE49-F238E27FC236}">
                  <a16:creationId xmlns:a16="http://schemas.microsoft.com/office/drawing/2014/main" id="{9AB3B176-C6D9-4600-9EA2-DAD4CB4B199E}"/>
                </a:ext>
              </a:extLst>
            </p:cNvPr>
            <p:cNvSpPr/>
            <p:nvPr/>
          </p:nvSpPr>
          <p:spPr>
            <a:xfrm rot="19338855">
              <a:off x="-2951656" y="4074196"/>
              <a:ext cx="2851765" cy="1066963"/>
            </a:xfrm>
            <a:custGeom>
              <a:avLst/>
              <a:gdLst>
                <a:gd name="connsiteX0" fmla="*/ 0 w 2753037"/>
                <a:gd name="connsiteY0" fmla="*/ 1077066 h 1077066"/>
                <a:gd name="connsiteX1" fmla="*/ 269267 w 2753037"/>
                <a:gd name="connsiteY1" fmla="*/ 0 h 1077066"/>
                <a:gd name="connsiteX2" fmla="*/ 2753037 w 2753037"/>
                <a:gd name="connsiteY2" fmla="*/ 0 h 1077066"/>
                <a:gd name="connsiteX3" fmla="*/ 2483771 w 2753037"/>
                <a:gd name="connsiteY3" fmla="*/ 1077066 h 1077066"/>
                <a:gd name="connsiteX4" fmla="*/ 0 w 2753037"/>
                <a:gd name="connsiteY4" fmla="*/ 1077066 h 1077066"/>
                <a:gd name="connsiteX0" fmla="*/ 0 w 2753037"/>
                <a:gd name="connsiteY0" fmla="*/ 1077066 h 1077066"/>
                <a:gd name="connsiteX1" fmla="*/ 391588 w 2753037"/>
                <a:gd name="connsiteY1" fmla="*/ 106527 h 1077066"/>
                <a:gd name="connsiteX2" fmla="*/ 2753037 w 2753037"/>
                <a:gd name="connsiteY2" fmla="*/ 0 h 1077066"/>
                <a:gd name="connsiteX3" fmla="*/ 2483771 w 2753037"/>
                <a:gd name="connsiteY3" fmla="*/ 1077066 h 1077066"/>
                <a:gd name="connsiteX4" fmla="*/ 0 w 2753037"/>
                <a:gd name="connsiteY4" fmla="*/ 1077066 h 1077066"/>
                <a:gd name="connsiteX0" fmla="*/ 0 w 2483771"/>
                <a:gd name="connsiteY0" fmla="*/ 1066963 h 1066963"/>
                <a:gd name="connsiteX1" fmla="*/ 391588 w 2483771"/>
                <a:gd name="connsiteY1" fmla="*/ 96424 h 1066963"/>
                <a:gd name="connsiteX2" fmla="*/ 2392176 w 2483771"/>
                <a:gd name="connsiteY2" fmla="*/ 0 h 1066963"/>
                <a:gd name="connsiteX3" fmla="*/ 2483771 w 2483771"/>
                <a:gd name="connsiteY3" fmla="*/ 1066963 h 1066963"/>
                <a:gd name="connsiteX4" fmla="*/ 0 w 2483771"/>
                <a:gd name="connsiteY4" fmla="*/ 1066963 h 106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3771" h="1066963">
                  <a:moveTo>
                    <a:pt x="0" y="1066963"/>
                  </a:moveTo>
                  <a:lnTo>
                    <a:pt x="391588" y="96424"/>
                  </a:lnTo>
                  <a:lnTo>
                    <a:pt x="2392176" y="0"/>
                  </a:lnTo>
                  <a:lnTo>
                    <a:pt x="2483771" y="1066963"/>
                  </a:lnTo>
                  <a:lnTo>
                    <a:pt x="0" y="1066963"/>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grpSp>
        <p:nvGrpSpPr>
          <p:cNvPr id="2" name="Group 1">
            <a:extLst>
              <a:ext uri="{FF2B5EF4-FFF2-40B4-BE49-F238E27FC236}">
                <a16:creationId xmlns:a16="http://schemas.microsoft.com/office/drawing/2014/main" id="{BFE13BFB-8908-42F7-9FA1-2DD43EF674EA}"/>
              </a:ext>
            </a:extLst>
          </p:cNvPr>
          <p:cNvGrpSpPr/>
          <p:nvPr/>
        </p:nvGrpSpPr>
        <p:grpSpPr>
          <a:xfrm>
            <a:off x="-4422785" y="2673367"/>
            <a:ext cx="7596640" cy="3594806"/>
            <a:chOff x="-4422785" y="2673367"/>
            <a:chExt cx="7596640" cy="3594806"/>
          </a:xfrm>
        </p:grpSpPr>
        <p:sp>
          <p:nvSpPr>
            <p:cNvPr id="18" name="Parallelogram 2">
              <a:extLst>
                <a:ext uri="{FF2B5EF4-FFF2-40B4-BE49-F238E27FC236}">
                  <a16:creationId xmlns:a16="http://schemas.microsoft.com/office/drawing/2014/main" id="{66737CB9-E65A-4948-A30E-64408D6F05CB}"/>
                </a:ext>
              </a:extLst>
            </p:cNvPr>
            <p:cNvSpPr/>
            <p:nvPr/>
          </p:nvSpPr>
          <p:spPr>
            <a:xfrm rot="8397206">
              <a:off x="-1366079" y="2673367"/>
              <a:ext cx="4539934" cy="1137618"/>
            </a:xfrm>
            <a:custGeom>
              <a:avLst/>
              <a:gdLst>
                <a:gd name="connsiteX0" fmla="*/ 0 w 3536302"/>
                <a:gd name="connsiteY0" fmla="*/ 1073020 h 1073020"/>
                <a:gd name="connsiteX1" fmla="*/ 268255 w 3536302"/>
                <a:gd name="connsiteY1" fmla="*/ 0 h 1073020"/>
                <a:gd name="connsiteX2" fmla="*/ 3536302 w 3536302"/>
                <a:gd name="connsiteY2" fmla="*/ 0 h 1073020"/>
                <a:gd name="connsiteX3" fmla="*/ 3268047 w 3536302"/>
                <a:gd name="connsiteY3" fmla="*/ 1073020 h 1073020"/>
                <a:gd name="connsiteX4" fmla="*/ 0 w 3536302"/>
                <a:gd name="connsiteY4" fmla="*/ 1073020 h 1073020"/>
                <a:gd name="connsiteX0" fmla="*/ 0 w 3268047"/>
                <a:gd name="connsiteY0" fmla="*/ 1075622 h 1075622"/>
                <a:gd name="connsiteX1" fmla="*/ 268255 w 3268047"/>
                <a:gd name="connsiteY1" fmla="*/ 2602 h 1075622"/>
                <a:gd name="connsiteX2" fmla="*/ 3005037 w 3268047"/>
                <a:gd name="connsiteY2" fmla="*/ 0 h 1075622"/>
                <a:gd name="connsiteX3" fmla="*/ 3268047 w 3268047"/>
                <a:gd name="connsiteY3" fmla="*/ 1075622 h 1075622"/>
                <a:gd name="connsiteX4" fmla="*/ 0 w 3268047"/>
                <a:gd name="connsiteY4" fmla="*/ 1075622 h 1075622"/>
                <a:gd name="connsiteX0" fmla="*/ 0 w 3268047"/>
                <a:gd name="connsiteY0" fmla="*/ 1073929 h 1073929"/>
                <a:gd name="connsiteX1" fmla="*/ 268255 w 3268047"/>
                <a:gd name="connsiteY1" fmla="*/ 909 h 1073929"/>
                <a:gd name="connsiteX2" fmla="*/ 2952222 w 3268047"/>
                <a:gd name="connsiteY2" fmla="*/ 0 h 1073929"/>
                <a:gd name="connsiteX3" fmla="*/ 3268047 w 3268047"/>
                <a:gd name="connsiteY3" fmla="*/ 1073929 h 1073929"/>
                <a:gd name="connsiteX4" fmla="*/ 0 w 3268047"/>
                <a:gd name="connsiteY4" fmla="*/ 1073929 h 1073929"/>
                <a:gd name="connsiteX0" fmla="*/ 0 w 3340540"/>
                <a:gd name="connsiteY0" fmla="*/ 1073929 h 1073929"/>
                <a:gd name="connsiteX1" fmla="*/ 268255 w 3340540"/>
                <a:gd name="connsiteY1" fmla="*/ 909 h 1073929"/>
                <a:gd name="connsiteX2" fmla="*/ 2952222 w 3340540"/>
                <a:gd name="connsiteY2" fmla="*/ 0 h 1073929"/>
                <a:gd name="connsiteX3" fmla="*/ 3340540 w 3340540"/>
                <a:gd name="connsiteY3" fmla="*/ 453430 h 1073929"/>
                <a:gd name="connsiteX4" fmla="*/ 3268047 w 3340540"/>
                <a:gd name="connsiteY4" fmla="*/ 1073929 h 1073929"/>
                <a:gd name="connsiteX5" fmla="*/ 0 w 3340540"/>
                <a:gd name="connsiteY5" fmla="*/ 1073929 h 1073929"/>
                <a:gd name="connsiteX0" fmla="*/ 0 w 3632913"/>
                <a:gd name="connsiteY0" fmla="*/ 1073929 h 1073929"/>
                <a:gd name="connsiteX1" fmla="*/ 268255 w 3632913"/>
                <a:gd name="connsiteY1" fmla="*/ 909 h 1073929"/>
                <a:gd name="connsiteX2" fmla="*/ 2952222 w 3632913"/>
                <a:gd name="connsiteY2" fmla="*/ 0 h 1073929"/>
                <a:gd name="connsiteX3" fmla="*/ 3632913 w 3632913"/>
                <a:gd name="connsiteY3" fmla="*/ 428598 h 1073929"/>
                <a:gd name="connsiteX4" fmla="*/ 3268047 w 3632913"/>
                <a:gd name="connsiteY4" fmla="*/ 1073929 h 1073929"/>
                <a:gd name="connsiteX5" fmla="*/ 0 w 3632913"/>
                <a:gd name="connsiteY5" fmla="*/ 1073929 h 1073929"/>
                <a:gd name="connsiteX0" fmla="*/ 0 w 3632913"/>
                <a:gd name="connsiteY0" fmla="*/ 1073929 h 1073929"/>
                <a:gd name="connsiteX1" fmla="*/ 268255 w 3632913"/>
                <a:gd name="connsiteY1" fmla="*/ 909 h 1073929"/>
                <a:gd name="connsiteX2" fmla="*/ 2952222 w 3632913"/>
                <a:gd name="connsiteY2" fmla="*/ 0 h 1073929"/>
                <a:gd name="connsiteX3" fmla="*/ 3632913 w 3632913"/>
                <a:gd name="connsiteY3" fmla="*/ 428598 h 1073929"/>
                <a:gd name="connsiteX4" fmla="*/ 3268047 w 3632913"/>
                <a:gd name="connsiteY4" fmla="*/ 1073929 h 1073929"/>
                <a:gd name="connsiteX5" fmla="*/ 0 w 3632913"/>
                <a:gd name="connsiteY5" fmla="*/ 1073929 h 1073929"/>
                <a:gd name="connsiteX0" fmla="*/ 0 w 3632913"/>
                <a:gd name="connsiteY0" fmla="*/ 1073929 h 1073929"/>
                <a:gd name="connsiteX1" fmla="*/ 268255 w 3632913"/>
                <a:gd name="connsiteY1" fmla="*/ 909 h 1073929"/>
                <a:gd name="connsiteX2" fmla="*/ 2952222 w 3632913"/>
                <a:gd name="connsiteY2" fmla="*/ 0 h 1073929"/>
                <a:gd name="connsiteX3" fmla="*/ 3632913 w 3632913"/>
                <a:gd name="connsiteY3" fmla="*/ 428598 h 1073929"/>
                <a:gd name="connsiteX4" fmla="*/ 3268047 w 3632913"/>
                <a:gd name="connsiteY4" fmla="*/ 1073929 h 1073929"/>
                <a:gd name="connsiteX5" fmla="*/ 0 w 3632913"/>
                <a:gd name="connsiteY5" fmla="*/ 1073929 h 1073929"/>
                <a:gd name="connsiteX0" fmla="*/ 0 w 3637805"/>
                <a:gd name="connsiteY0" fmla="*/ 1073929 h 1073929"/>
                <a:gd name="connsiteX1" fmla="*/ 268255 w 3637805"/>
                <a:gd name="connsiteY1" fmla="*/ 909 h 1073929"/>
                <a:gd name="connsiteX2" fmla="*/ 2952222 w 3637805"/>
                <a:gd name="connsiteY2" fmla="*/ 0 h 1073929"/>
                <a:gd name="connsiteX3" fmla="*/ 3637805 w 3637805"/>
                <a:gd name="connsiteY3" fmla="*/ 420425 h 1073929"/>
                <a:gd name="connsiteX4" fmla="*/ 3268047 w 3637805"/>
                <a:gd name="connsiteY4" fmla="*/ 1073929 h 1073929"/>
                <a:gd name="connsiteX5" fmla="*/ 0 w 3637805"/>
                <a:gd name="connsiteY5" fmla="*/ 1073929 h 1073929"/>
                <a:gd name="connsiteX0" fmla="*/ 0 w 3637805"/>
                <a:gd name="connsiteY0" fmla="*/ 1073929 h 1073950"/>
                <a:gd name="connsiteX1" fmla="*/ 268255 w 3637805"/>
                <a:gd name="connsiteY1" fmla="*/ 909 h 1073950"/>
                <a:gd name="connsiteX2" fmla="*/ 2952222 w 3637805"/>
                <a:gd name="connsiteY2" fmla="*/ 0 h 1073950"/>
                <a:gd name="connsiteX3" fmla="*/ 3637805 w 3637805"/>
                <a:gd name="connsiteY3" fmla="*/ 420425 h 1073950"/>
                <a:gd name="connsiteX4" fmla="*/ 3249534 w 3637805"/>
                <a:gd name="connsiteY4" fmla="*/ 1073950 h 1073950"/>
                <a:gd name="connsiteX5" fmla="*/ 0 w 3637805"/>
                <a:gd name="connsiteY5" fmla="*/ 1073929 h 1073950"/>
                <a:gd name="connsiteX0" fmla="*/ 1256276 w 4894081"/>
                <a:gd name="connsiteY0" fmla="*/ 1474787 h 1474808"/>
                <a:gd name="connsiteX1" fmla="*/ 0 w 4894081"/>
                <a:gd name="connsiteY1" fmla="*/ 0 h 1474808"/>
                <a:gd name="connsiteX2" fmla="*/ 4208498 w 4894081"/>
                <a:gd name="connsiteY2" fmla="*/ 400858 h 1474808"/>
                <a:gd name="connsiteX3" fmla="*/ 4894081 w 4894081"/>
                <a:gd name="connsiteY3" fmla="*/ 821283 h 1474808"/>
                <a:gd name="connsiteX4" fmla="*/ 4505810 w 4894081"/>
                <a:gd name="connsiteY4" fmla="*/ 1474808 h 1474808"/>
                <a:gd name="connsiteX5" fmla="*/ 1256276 w 4894081"/>
                <a:gd name="connsiteY5" fmla="*/ 1474787 h 1474808"/>
                <a:gd name="connsiteX0" fmla="*/ 0 w 5358303"/>
                <a:gd name="connsiteY0" fmla="*/ 1122246 h 1474808"/>
                <a:gd name="connsiteX1" fmla="*/ 464222 w 5358303"/>
                <a:gd name="connsiteY1" fmla="*/ 0 h 1474808"/>
                <a:gd name="connsiteX2" fmla="*/ 4672720 w 5358303"/>
                <a:gd name="connsiteY2" fmla="*/ 400858 h 1474808"/>
                <a:gd name="connsiteX3" fmla="*/ 5358303 w 5358303"/>
                <a:gd name="connsiteY3" fmla="*/ 821283 h 1474808"/>
                <a:gd name="connsiteX4" fmla="*/ 4970032 w 5358303"/>
                <a:gd name="connsiteY4" fmla="*/ 1474808 h 1474808"/>
                <a:gd name="connsiteX5" fmla="*/ 0 w 5358303"/>
                <a:gd name="connsiteY5" fmla="*/ 1122246 h 1474808"/>
                <a:gd name="connsiteX0" fmla="*/ 0 w 5358303"/>
                <a:gd name="connsiteY0" fmla="*/ 1115745 h 1468307"/>
                <a:gd name="connsiteX1" fmla="*/ 493633 w 5358303"/>
                <a:gd name="connsiteY1" fmla="*/ 0 h 1468307"/>
                <a:gd name="connsiteX2" fmla="*/ 4672720 w 5358303"/>
                <a:gd name="connsiteY2" fmla="*/ 394357 h 1468307"/>
                <a:gd name="connsiteX3" fmla="*/ 5358303 w 5358303"/>
                <a:gd name="connsiteY3" fmla="*/ 814782 h 1468307"/>
                <a:gd name="connsiteX4" fmla="*/ 4970032 w 5358303"/>
                <a:gd name="connsiteY4" fmla="*/ 1468307 h 1468307"/>
                <a:gd name="connsiteX5" fmla="*/ 0 w 5358303"/>
                <a:gd name="connsiteY5" fmla="*/ 1115745 h 1468307"/>
                <a:gd name="connsiteX0" fmla="*/ 0 w 5439972"/>
                <a:gd name="connsiteY0" fmla="*/ 1122371 h 1468307"/>
                <a:gd name="connsiteX1" fmla="*/ 575302 w 5439972"/>
                <a:gd name="connsiteY1" fmla="*/ 0 h 1468307"/>
                <a:gd name="connsiteX2" fmla="*/ 4754389 w 5439972"/>
                <a:gd name="connsiteY2" fmla="*/ 394357 h 1468307"/>
                <a:gd name="connsiteX3" fmla="*/ 5439972 w 5439972"/>
                <a:gd name="connsiteY3" fmla="*/ 814782 h 1468307"/>
                <a:gd name="connsiteX4" fmla="*/ 5051701 w 5439972"/>
                <a:gd name="connsiteY4" fmla="*/ 1468307 h 1468307"/>
                <a:gd name="connsiteX5" fmla="*/ 0 w 5439972"/>
                <a:gd name="connsiteY5" fmla="*/ 1122371 h 1468307"/>
                <a:gd name="connsiteX0" fmla="*/ 0 w 5439972"/>
                <a:gd name="connsiteY0" fmla="*/ 975254 h 1321190"/>
                <a:gd name="connsiteX1" fmla="*/ 487257 w 5439972"/>
                <a:gd name="connsiteY1" fmla="*/ 0 h 1321190"/>
                <a:gd name="connsiteX2" fmla="*/ 4754389 w 5439972"/>
                <a:gd name="connsiteY2" fmla="*/ 247240 h 1321190"/>
                <a:gd name="connsiteX3" fmla="*/ 5439972 w 5439972"/>
                <a:gd name="connsiteY3" fmla="*/ 667665 h 1321190"/>
                <a:gd name="connsiteX4" fmla="*/ 5051701 w 5439972"/>
                <a:gd name="connsiteY4" fmla="*/ 1321190 h 1321190"/>
                <a:gd name="connsiteX5" fmla="*/ 0 w 5439972"/>
                <a:gd name="connsiteY5" fmla="*/ 975254 h 1321190"/>
                <a:gd name="connsiteX0" fmla="*/ 0 w 5472540"/>
                <a:gd name="connsiteY0" fmla="*/ 1066768 h 1321190"/>
                <a:gd name="connsiteX1" fmla="*/ 519825 w 5472540"/>
                <a:gd name="connsiteY1" fmla="*/ 0 h 1321190"/>
                <a:gd name="connsiteX2" fmla="*/ 4786957 w 5472540"/>
                <a:gd name="connsiteY2" fmla="*/ 247240 h 1321190"/>
                <a:gd name="connsiteX3" fmla="*/ 5472540 w 5472540"/>
                <a:gd name="connsiteY3" fmla="*/ 667665 h 1321190"/>
                <a:gd name="connsiteX4" fmla="*/ 5084269 w 5472540"/>
                <a:gd name="connsiteY4" fmla="*/ 1321190 h 1321190"/>
                <a:gd name="connsiteX5" fmla="*/ 0 w 5472540"/>
                <a:gd name="connsiteY5" fmla="*/ 1066768 h 1321190"/>
                <a:gd name="connsiteX0" fmla="*/ 0 w 5234035"/>
                <a:gd name="connsiteY0" fmla="*/ 1076302 h 1321190"/>
                <a:gd name="connsiteX1" fmla="*/ 281320 w 5234035"/>
                <a:gd name="connsiteY1" fmla="*/ 0 h 1321190"/>
                <a:gd name="connsiteX2" fmla="*/ 4548452 w 5234035"/>
                <a:gd name="connsiteY2" fmla="*/ 247240 h 1321190"/>
                <a:gd name="connsiteX3" fmla="*/ 5234035 w 5234035"/>
                <a:gd name="connsiteY3" fmla="*/ 667665 h 1321190"/>
                <a:gd name="connsiteX4" fmla="*/ 4845764 w 5234035"/>
                <a:gd name="connsiteY4" fmla="*/ 1321190 h 1321190"/>
                <a:gd name="connsiteX5" fmla="*/ 0 w 5234035"/>
                <a:gd name="connsiteY5" fmla="*/ 1076302 h 1321190"/>
                <a:gd name="connsiteX0" fmla="*/ 0 w 5234035"/>
                <a:gd name="connsiteY0" fmla="*/ 968441 h 1213329"/>
                <a:gd name="connsiteX1" fmla="*/ 238969 w 5234035"/>
                <a:gd name="connsiteY1" fmla="*/ 0 h 1213329"/>
                <a:gd name="connsiteX2" fmla="*/ 4548452 w 5234035"/>
                <a:gd name="connsiteY2" fmla="*/ 139379 h 1213329"/>
                <a:gd name="connsiteX3" fmla="*/ 5234035 w 5234035"/>
                <a:gd name="connsiteY3" fmla="*/ 559804 h 1213329"/>
                <a:gd name="connsiteX4" fmla="*/ 4845764 w 5234035"/>
                <a:gd name="connsiteY4" fmla="*/ 1213329 h 1213329"/>
                <a:gd name="connsiteX5" fmla="*/ 0 w 5234035"/>
                <a:gd name="connsiteY5" fmla="*/ 968441 h 1213329"/>
                <a:gd name="connsiteX0" fmla="*/ 0 w 5224958"/>
                <a:gd name="connsiteY0" fmla="*/ 968441 h 1213329"/>
                <a:gd name="connsiteX1" fmla="*/ 238969 w 5224958"/>
                <a:gd name="connsiteY1" fmla="*/ 0 h 1213329"/>
                <a:gd name="connsiteX2" fmla="*/ 4548452 w 5224958"/>
                <a:gd name="connsiteY2" fmla="*/ 139379 h 1213329"/>
                <a:gd name="connsiteX3" fmla="*/ 5224958 w 5224958"/>
                <a:gd name="connsiteY3" fmla="*/ 662433 h 1213329"/>
                <a:gd name="connsiteX4" fmla="*/ 4845764 w 5224958"/>
                <a:gd name="connsiteY4" fmla="*/ 1213329 h 1213329"/>
                <a:gd name="connsiteX5" fmla="*/ 0 w 5224958"/>
                <a:gd name="connsiteY5" fmla="*/ 968441 h 1213329"/>
                <a:gd name="connsiteX0" fmla="*/ 0 w 5230920"/>
                <a:gd name="connsiteY0" fmla="*/ 968441 h 1213329"/>
                <a:gd name="connsiteX1" fmla="*/ 238969 w 5230920"/>
                <a:gd name="connsiteY1" fmla="*/ 0 h 1213329"/>
                <a:gd name="connsiteX2" fmla="*/ 4548452 w 5230920"/>
                <a:gd name="connsiteY2" fmla="*/ 139379 h 1213329"/>
                <a:gd name="connsiteX3" fmla="*/ 5230920 w 5230920"/>
                <a:gd name="connsiteY3" fmla="*/ 655004 h 1213329"/>
                <a:gd name="connsiteX4" fmla="*/ 4845764 w 5230920"/>
                <a:gd name="connsiteY4" fmla="*/ 1213329 h 1213329"/>
                <a:gd name="connsiteX5" fmla="*/ 0 w 5230920"/>
                <a:gd name="connsiteY5" fmla="*/ 968441 h 1213329"/>
                <a:gd name="connsiteX0" fmla="*/ 0 w 5230920"/>
                <a:gd name="connsiteY0" fmla="*/ 968441 h 1213329"/>
                <a:gd name="connsiteX1" fmla="*/ 238969 w 5230920"/>
                <a:gd name="connsiteY1" fmla="*/ 0 h 1213329"/>
                <a:gd name="connsiteX2" fmla="*/ 4610910 w 5230920"/>
                <a:gd name="connsiteY2" fmla="*/ 152859 h 1213329"/>
                <a:gd name="connsiteX3" fmla="*/ 5230920 w 5230920"/>
                <a:gd name="connsiteY3" fmla="*/ 655004 h 1213329"/>
                <a:gd name="connsiteX4" fmla="*/ 4845764 w 5230920"/>
                <a:gd name="connsiteY4" fmla="*/ 1213329 h 1213329"/>
                <a:gd name="connsiteX5" fmla="*/ 0 w 5230920"/>
                <a:gd name="connsiteY5" fmla="*/ 968441 h 1213329"/>
                <a:gd name="connsiteX0" fmla="*/ 0 w 5230920"/>
                <a:gd name="connsiteY0" fmla="*/ 968441 h 1204342"/>
                <a:gd name="connsiteX1" fmla="*/ 238969 w 5230920"/>
                <a:gd name="connsiteY1" fmla="*/ 0 h 1204342"/>
                <a:gd name="connsiteX2" fmla="*/ 4610910 w 5230920"/>
                <a:gd name="connsiteY2" fmla="*/ 152859 h 1204342"/>
                <a:gd name="connsiteX3" fmla="*/ 5230920 w 5230920"/>
                <a:gd name="connsiteY3" fmla="*/ 655004 h 1204342"/>
                <a:gd name="connsiteX4" fmla="*/ 4804126 w 5230920"/>
                <a:gd name="connsiteY4" fmla="*/ 1204342 h 1204342"/>
                <a:gd name="connsiteX5" fmla="*/ 0 w 5230920"/>
                <a:gd name="connsiteY5" fmla="*/ 968441 h 1204342"/>
                <a:gd name="connsiteX0" fmla="*/ 0 w 5237370"/>
                <a:gd name="connsiteY0" fmla="*/ 968441 h 1204342"/>
                <a:gd name="connsiteX1" fmla="*/ 238969 w 5237370"/>
                <a:gd name="connsiteY1" fmla="*/ 0 h 1204342"/>
                <a:gd name="connsiteX2" fmla="*/ 4610910 w 5237370"/>
                <a:gd name="connsiteY2" fmla="*/ 152859 h 1204342"/>
                <a:gd name="connsiteX3" fmla="*/ 5237370 w 5237370"/>
                <a:gd name="connsiteY3" fmla="*/ 652039 h 1204342"/>
                <a:gd name="connsiteX4" fmla="*/ 4804126 w 5237370"/>
                <a:gd name="connsiteY4" fmla="*/ 1204342 h 1204342"/>
                <a:gd name="connsiteX5" fmla="*/ 0 w 5237370"/>
                <a:gd name="connsiteY5" fmla="*/ 968441 h 1204342"/>
                <a:gd name="connsiteX0" fmla="*/ 0 w 5237370"/>
                <a:gd name="connsiteY0" fmla="*/ 968441 h 1204342"/>
                <a:gd name="connsiteX1" fmla="*/ 238969 w 5237370"/>
                <a:gd name="connsiteY1" fmla="*/ 0 h 1204342"/>
                <a:gd name="connsiteX2" fmla="*/ 4624789 w 5237370"/>
                <a:gd name="connsiteY2" fmla="*/ 155855 h 1204342"/>
                <a:gd name="connsiteX3" fmla="*/ 5237370 w 5237370"/>
                <a:gd name="connsiteY3" fmla="*/ 652039 h 1204342"/>
                <a:gd name="connsiteX4" fmla="*/ 4804126 w 5237370"/>
                <a:gd name="connsiteY4" fmla="*/ 1204342 h 1204342"/>
                <a:gd name="connsiteX5" fmla="*/ 0 w 5237370"/>
                <a:gd name="connsiteY5" fmla="*/ 968441 h 1204342"/>
                <a:gd name="connsiteX0" fmla="*/ 0 w 5237370"/>
                <a:gd name="connsiteY0" fmla="*/ 968441 h 1198381"/>
                <a:gd name="connsiteX1" fmla="*/ 238969 w 5237370"/>
                <a:gd name="connsiteY1" fmla="*/ 0 h 1198381"/>
                <a:gd name="connsiteX2" fmla="*/ 4624789 w 5237370"/>
                <a:gd name="connsiteY2" fmla="*/ 155855 h 1198381"/>
                <a:gd name="connsiteX3" fmla="*/ 5237370 w 5237370"/>
                <a:gd name="connsiteY3" fmla="*/ 652039 h 1198381"/>
                <a:gd name="connsiteX4" fmla="*/ 4796697 w 5237370"/>
                <a:gd name="connsiteY4" fmla="*/ 1198381 h 1198381"/>
                <a:gd name="connsiteX5" fmla="*/ 0 w 5237370"/>
                <a:gd name="connsiteY5" fmla="*/ 968441 h 1198381"/>
                <a:gd name="connsiteX0" fmla="*/ 0 w 5237370"/>
                <a:gd name="connsiteY0" fmla="*/ 935994 h 1165934"/>
                <a:gd name="connsiteX1" fmla="*/ 1055589 w 5237370"/>
                <a:gd name="connsiteY1" fmla="*/ 0 h 1165934"/>
                <a:gd name="connsiteX2" fmla="*/ 4624789 w 5237370"/>
                <a:gd name="connsiteY2" fmla="*/ 123408 h 1165934"/>
                <a:gd name="connsiteX3" fmla="*/ 5237370 w 5237370"/>
                <a:gd name="connsiteY3" fmla="*/ 619592 h 1165934"/>
                <a:gd name="connsiteX4" fmla="*/ 4796697 w 5237370"/>
                <a:gd name="connsiteY4" fmla="*/ 1165934 h 1165934"/>
                <a:gd name="connsiteX5" fmla="*/ 0 w 5237370"/>
                <a:gd name="connsiteY5" fmla="*/ 935994 h 1165934"/>
                <a:gd name="connsiteX0" fmla="*/ 0 w 4460920"/>
                <a:gd name="connsiteY0" fmla="*/ 972845 h 1165934"/>
                <a:gd name="connsiteX1" fmla="*/ 279139 w 4460920"/>
                <a:gd name="connsiteY1" fmla="*/ 0 h 1165934"/>
                <a:gd name="connsiteX2" fmla="*/ 3848339 w 4460920"/>
                <a:gd name="connsiteY2" fmla="*/ 123408 h 1165934"/>
                <a:gd name="connsiteX3" fmla="*/ 4460920 w 4460920"/>
                <a:gd name="connsiteY3" fmla="*/ 619592 h 1165934"/>
                <a:gd name="connsiteX4" fmla="*/ 4020247 w 4460920"/>
                <a:gd name="connsiteY4" fmla="*/ 1165934 h 1165934"/>
                <a:gd name="connsiteX5" fmla="*/ 0 w 4460920"/>
                <a:gd name="connsiteY5" fmla="*/ 972845 h 1165934"/>
                <a:gd name="connsiteX0" fmla="*/ 0 w 4460920"/>
                <a:gd name="connsiteY0" fmla="*/ 966161 h 1159250"/>
                <a:gd name="connsiteX1" fmla="*/ 774486 w 4460920"/>
                <a:gd name="connsiteY1" fmla="*/ 0 h 1159250"/>
                <a:gd name="connsiteX2" fmla="*/ 3848339 w 4460920"/>
                <a:gd name="connsiteY2" fmla="*/ 116724 h 1159250"/>
                <a:gd name="connsiteX3" fmla="*/ 4460920 w 4460920"/>
                <a:gd name="connsiteY3" fmla="*/ 612908 h 1159250"/>
                <a:gd name="connsiteX4" fmla="*/ 4020247 w 4460920"/>
                <a:gd name="connsiteY4" fmla="*/ 1159250 h 1159250"/>
                <a:gd name="connsiteX5" fmla="*/ 0 w 4460920"/>
                <a:gd name="connsiteY5" fmla="*/ 966161 h 1159250"/>
                <a:gd name="connsiteX0" fmla="*/ 0 w 4086085"/>
                <a:gd name="connsiteY0" fmla="*/ 986054 h 1159250"/>
                <a:gd name="connsiteX1" fmla="*/ 399651 w 4086085"/>
                <a:gd name="connsiteY1" fmla="*/ 0 h 1159250"/>
                <a:gd name="connsiteX2" fmla="*/ 3473504 w 4086085"/>
                <a:gd name="connsiteY2" fmla="*/ 116724 h 1159250"/>
                <a:gd name="connsiteX3" fmla="*/ 4086085 w 4086085"/>
                <a:gd name="connsiteY3" fmla="*/ 612908 h 1159250"/>
                <a:gd name="connsiteX4" fmla="*/ 3645412 w 4086085"/>
                <a:gd name="connsiteY4" fmla="*/ 1159250 h 1159250"/>
                <a:gd name="connsiteX5" fmla="*/ 0 w 4086085"/>
                <a:gd name="connsiteY5" fmla="*/ 986054 h 1159250"/>
                <a:gd name="connsiteX0" fmla="*/ 0 w 4086085"/>
                <a:gd name="connsiteY0" fmla="*/ 964693 h 1137889"/>
                <a:gd name="connsiteX1" fmla="*/ 761096 w 4086085"/>
                <a:gd name="connsiteY1" fmla="*/ 0 h 1137889"/>
                <a:gd name="connsiteX2" fmla="*/ 3473504 w 4086085"/>
                <a:gd name="connsiteY2" fmla="*/ 95363 h 1137889"/>
                <a:gd name="connsiteX3" fmla="*/ 4086085 w 4086085"/>
                <a:gd name="connsiteY3" fmla="*/ 591547 h 1137889"/>
                <a:gd name="connsiteX4" fmla="*/ 3645412 w 4086085"/>
                <a:gd name="connsiteY4" fmla="*/ 1137889 h 1137889"/>
                <a:gd name="connsiteX5" fmla="*/ 0 w 4086085"/>
                <a:gd name="connsiteY5" fmla="*/ 964693 h 1137889"/>
                <a:gd name="connsiteX0" fmla="*/ 0 w 3575881"/>
                <a:gd name="connsiteY0" fmla="*/ 983299 h 1137889"/>
                <a:gd name="connsiteX1" fmla="*/ 250892 w 3575881"/>
                <a:gd name="connsiteY1" fmla="*/ 0 h 1137889"/>
                <a:gd name="connsiteX2" fmla="*/ 2963300 w 3575881"/>
                <a:gd name="connsiteY2" fmla="*/ 95363 h 1137889"/>
                <a:gd name="connsiteX3" fmla="*/ 3575881 w 3575881"/>
                <a:gd name="connsiteY3" fmla="*/ 591547 h 1137889"/>
                <a:gd name="connsiteX4" fmla="*/ 3135208 w 3575881"/>
                <a:gd name="connsiteY4" fmla="*/ 1137889 h 1137889"/>
                <a:gd name="connsiteX5" fmla="*/ 0 w 3575881"/>
                <a:gd name="connsiteY5" fmla="*/ 983299 h 1137889"/>
                <a:gd name="connsiteX0" fmla="*/ 0 w 3575881"/>
                <a:gd name="connsiteY0" fmla="*/ 986144 h 1140734"/>
                <a:gd name="connsiteX1" fmla="*/ 338662 w 3575881"/>
                <a:gd name="connsiteY1" fmla="*/ 0 h 1140734"/>
                <a:gd name="connsiteX2" fmla="*/ 2963300 w 3575881"/>
                <a:gd name="connsiteY2" fmla="*/ 98208 h 1140734"/>
                <a:gd name="connsiteX3" fmla="*/ 3575881 w 3575881"/>
                <a:gd name="connsiteY3" fmla="*/ 594392 h 1140734"/>
                <a:gd name="connsiteX4" fmla="*/ 3135208 w 3575881"/>
                <a:gd name="connsiteY4" fmla="*/ 1140734 h 1140734"/>
                <a:gd name="connsiteX5" fmla="*/ 0 w 3575881"/>
                <a:gd name="connsiteY5" fmla="*/ 986144 h 1140734"/>
                <a:gd name="connsiteX0" fmla="*/ 0 w 3575881"/>
                <a:gd name="connsiteY0" fmla="*/ 983028 h 1137618"/>
                <a:gd name="connsiteX1" fmla="*/ 433861 w 3575881"/>
                <a:gd name="connsiteY1" fmla="*/ 0 h 1137618"/>
                <a:gd name="connsiteX2" fmla="*/ 2963300 w 3575881"/>
                <a:gd name="connsiteY2" fmla="*/ 95092 h 1137618"/>
                <a:gd name="connsiteX3" fmla="*/ 3575881 w 3575881"/>
                <a:gd name="connsiteY3" fmla="*/ 591276 h 1137618"/>
                <a:gd name="connsiteX4" fmla="*/ 3135208 w 3575881"/>
                <a:gd name="connsiteY4" fmla="*/ 1137618 h 1137618"/>
                <a:gd name="connsiteX5" fmla="*/ 0 w 3575881"/>
                <a:gd name="connsiteY5" fmla="*/ 983028 h 1137618"/>
                <a:gd name="connsiteX0" fmla="*/ 0 w 3526814"/>
                <a:gd name="connsiteY0" fmla="*/ 997976 h 1137618"/>
                <a:gd name="connsiteX1" fmla="*/ 384794 w 3526814"/>
                <a:gd name="connsiteY1" fmla="*/ 0 h 1137618"/>
                <a:gd name="connsiteX2" fmla="*/ 2914233 w 3526814"/>
                <a:gd name="connsiteY2" fmla="*/ 95092 h 1137618"/>
                <a:gd name="connsiteX3" fmla="*/ 3526814 w 3526814"/>
                <a:gd name="connsiteY3" fmla="*/ 591276 h 1137618"/>
                <a:gd name="connsiteX4" fmla="*/ 3086141 w 3526814"/>
                <a:gd name="connsiteY4" fmla="*/ 1137618 h 1137618"/>
                <a:gd name="connsiteX5" fmla="*/ 0 w 3526814"/>
                <a:gd name="connsiteY5" fmla="*/ 997976 h 1137618"/>
                <a:gd name="connsiteX0" fmla="*/ 0 w 3526814"/>
                <a:gd name="connsiteY0" fmla="*/ 997976 h 1137618"/>
                <a:gd name="connsiteX1" fmla="*/ 384794 w 3526814"/>
                <a:gd name="connsiteY1" fmla="*/ 0 h 1137618"/>
                <a:gd name="connsiteX2" fmla="*/ 3019693 w 3526814"/>
                <a:gd name="connsiteY2" fmla="*/ 102854 h 1137618"/>
                <a:gd name="connsiteX3" fmla="*/ 3526814 w 3526814"/>
                <a:gd name="connsiteY3" fmla="*/ 591276 h 1137618"/>
                <a:gd name="connsiteX4" fmla="*/ 3086141 w 3526814"/>
                <a:gd name="connsiteY4" fmla="*/ 1137618 h 1137618"/>
                <a:gd name="connsiteX5" fmla="*/ 0 w 3526814"/>
                <a:gd name="connsiteY5" fmla="*/ 997976 h 1137618"/>
                <a:gd name="connsiteX0" fmla="*/ 41130 w 3142020"/>
                <a:gd name="connsiteY0" fmla="*/ 1024159 h 1137618"/>
                <a:gd name="connsiteX1" fmla="*/ 0 w 3142020"/>
                <a:gd name="connsiteY1" fmla="*/ 0 h 1137618"/>
                <a:gd name="connsiteX2" fmla="*/ 2634899 w 3142020"/>
                <a:gd name="connsiteY2" fmla="*/ 102854 h 1137618"/>
                <a:gd name="connsiteX3" fmla="*/ 3142020 w 3142020"/>
                <a:gd name="connsiteY3" fmla="*/ 591276 h 1137618"/>
                <a:gd name="connsiteX4" fmla="*/ 2701347 w 3142020"/>
                <a:gd name="connsiteY4" fmla="*/ 1137618 h 1137618"/>
                <a:gd name="connsiteX5" fmla="*/ 41130 w 3142020"/>
                <a:gd name="connsiteY5" fmla="*/ 1024159 h 11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2020" h="1137618">
                  <a:moveTo>
                    <a:pt x="41130" y="1024159"/>
                  </a:moveTo>
                  <a:lnTo>
                    <a:pt x="0" y="0"/>
                  </a:lnTo>
                  <a:lnTo>
                    <a:pt x="2634899" y="102854"/>
                  </a:lnTo>
                  <a:lnTo>
                    <a:pt x="3142020" y="591276"/>
                  </a:lnTo>
                  <a:lnTo>
                    <a:pt x="2701347" y="1137618"/>
                  </a:lnTo>
                  <a:lnTo>
                    <a:pt x="41130" y="102415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baseline="-25000" dirty="0"/>
            </a:p>
          </p:txBody>
        </p:sp>
        <p:sp>
          <p:nvSpPr>
            <p:cNvPr id="15" name="Parallelogram 2">
              <a:extLst>
                <a:ext uri="{FF2B5EF4-FFF2-40B4-BE49-F238E27FC236}">
                  <a16:creationId xmlns:a16="http://schemas.microsoft.com/office/drawing/2014/main" id="{69D4854E-F74D-4CCB-A27B-1A2606407CB5}"/>
                </a:ext>
              </a:extLst>
            </p:cNvPr>
            <p:cNvSpPr/>
            <p:nvPr/>
          </p:nvSpPr>
          <p:spPr>
            <a:xfrm rot="8397206">
              <a:off x="-4422785" y="5130555"/>
              <a:ext cx="4539934" cy="1137618"/>
            </a:xfrm>
            <a:custGeom>
              <a:avLst/>
              <a:gdLst>
                <a:gd name="connsiteX0" fmla="*/ 0 w 3536302"/>
                <a:gd name="connsiteY0" fmla="*/ 1073020 h 1073020"/>
                <a:gd name="connsiteX1" fmla="*/ 268255 w 3536302"/>
                <a:gd name="connsiteY1" fmla="*/ 0 h 1073020"/>
                <a:gd name="connsiteX2" fmla="*/ 3536302 w 3536302"/>
                <a:gd name="connsiteY2" fmla="*/ 0 h 1073020"/>
                <a:gd name="connsiteX3" fmla="*/ 3268047 w 3536302"/>
                <a:gd name="connsiteY3" fmla="*/ 1073020 h 1073020"/>
                <a:gd name="connsiteX4" fmla="*/ 0 w 3536302"/>
                <a:gd name="connsiteY4" fmla="*/ 1073020 h 1073020"/>
                <a:gd name="connsiteX0" fmla="*/ 0 w 3268047"/>
                <a:gd name="connsiteY0" fmla="*/ 1075622 h 1075622"/>
                <a:gd name="connsiteX1" fmla="*/ 268255 w 3268047"/>
                <a:gd name="connsiteY1" fmla="*/ 2602 h 1075622"/>
                <a:gd name="connsiteX2" fmla="*/ 3005037 w 3268047"/>
                <a:gd name="connsiteY2" fmla="*/ 0 h 1075622"/>
                <a:gd name="connsiteX3" fmla="*/ 3268047 w 3268047"/>
                <a:gd name="connsiteY3" fmla="*/ 1075622 h 1075622"/>
                <a:gd name="connsiteX4" fmla="*/ 0 w 3268047"/>
                <a:gd name="connsiteY4" fmla="*/ 1075622 h 1075622"/>
                <a:gd name="connsiteX0" fmla="*/ 0 w 3268047"/>
                <a:gd name="connsiteY0" fmla="*/ 1073929 h 1073929"/>
                <a:gd name="connsiteX1" fmla="*/ 268255 w 3268047"/>
                <a:gd name="connsiteY1" fmla="*/ 909 h 1073929"/>
                <a:gd name="connsiteX2" fmla="*/ 2952222 w 3268047"/>
                <a:gd name="connsiteY2" fmla="*/ 0 h 1073929"/>
                <a:gd name="connsiteX3" fmla="*/ 3268047 w 3268047"/>
                <a:gd name="connsiteY3" fmla="*/ 1073929 h 1073929"/>
                <a:gd name="connsiteX4" fmla="*/ 0 w 3268047"/>
                <a:gd name="connsiteY4" fmla="*/ 1073929 h 1073929"/>
                <a:gd name="connsiteX0" fmla="*/ 0 w 3340540"/>
                <a:gd name="connsiteY0" fmla="*/ 1073929 h 1073929"/>
                <a:gd name="connsiteX1" fmla="*/ 268255 w 3340540"/>
                <a:gd name="connsiteY1" fmla="*/ 909 h 1073929"/>
                <a:gd name="connsiteX2" fmla="*/ 2952222 w 3340540"/>
                <a:gd name="connsiteY2" fmla="*/ 0 h 1073929"/>
                <a:gd name="connsiteX3" fmla="*/ 3340540 w 3340540"/>
                <a:gd name="connsiteY3" fmla="*/ 453430 h 1073929"/>
                <a:gd name="connsiteX4" fmla="*/ 3268047 w 3340540"/>
                <a:gd name="connsiteY4" fmla="*/ 1073929 h 1073929"/>
                <a:gd name="connsiteX5" fmla="*/ 0 w 3340540"/>
                <a:gd name="connsiteY5" fmla="*/ 1073929 h 1073929"/>
                <a:gd name="connsiteX0" fmla="*/ 0 w 3632913"/>
                <a:gd name="connsiteY0" fmla="*/ 1073929 h 1073929"/>
                <a:gd name="connsiteX1" fmla="*/ 268255 w 3632913"/>
                <a:gd name="connsiteY1" fmla="*/ 909 h 1073929"/>
                <a:gd name="connsiteX2" fmla="*/ 2952222 w 3632913"/>
                <a:gd name="connsiteY2" fmla="*/ 0 h 1073929"/>
                <a:gd name="connsiteX3" fmla="*/ 3632913 w 3632913"/>
                <a:gd name="connsiteY3" fmla="*/ 428598 h 1073929"/>
                <a:gd name="connsiteX4" fmla="*/ 3268047 w 3632913"/>
                <a:gd name="connsiteY4" fmla="*/ 1073929 h 1073929"/>
                <a:gd name="connsiteX5" fmla="*/ 0 w 3632913"/>
                <a:gd name="connsiteY5" fmla="*/ 1073929 h 1073929"/>
                <a:gd name="connsiteX0" fmla="*/ 0 w 3632913"/>
                <a:gd name="connsiteY0" fmla="*/ 1073929 h 1073929"/>
                <a:gd name="connsiteX1" fmla="*/ 268255 w 3632913"/>
                <a:gd name="connsiteY1" fmla="*/ 909 h 1073929"/>
                <a:gd name="connsiteX2" fmla="*/ 2952222 w 3632913"/>
                <a:gd name="connsiteY2" fmla="*/ 0 h 1073929"/>
                <a:gd name="connsiteX3" fmla="*/ 3632913 w 3632913"/>
                <a:gd name="connsiteY3" fmla="*/ 428598 h 1073929"/>
                <a:gd name="connsiteX4" fmla="*/ 3268047 w 3632913"/>
                <a:gd name="connsiteY4" fmla="*/ 1073929 h 1073929"/>
                <a:gd name="connsiteX5" fmla="*/ 0 w 3632913"/>
                <a:gd name="connsiteY5" fmla="*/ 1073929 h 1073929"/>
                <a:gd name="connsiteX0" fmla="*/ 0 w 3632913"/>
                <a:gd name="connsiteY0" fmla="*/ 1073929 h 1073929"/>
                <a:gd name="connsiteX1" fmla="*/ 268255 w 3632913"/>
                <a:gd name="connsiteY1" fmla="*/ 909 h 1073929"/>
                <a:gd name="connsiteX2" fmla="*/ 2952222 w 3632913"/>
                <a:gd name="connsiteY2" fmla="*/ 0 h 1073929"/>
                <a:gd name="connsiteX3" fmla="*/ 3632913 w 3632913"/>
                <a:gd name="connsiteY3" fmla="*/ 428598 h 1073929"/>
                <a:gd name="connsiteX4" fmla="*/ 3268047 w 3632913"/>
                <a:gd name="connsiteY4" fmla="*/ 1073929 h 1073929"/>
                <a:gd name="connsiteX5" fmla="*/ 0 w 3632913"/>
                <a:gd name="connsiteY5" fmla="*/ 1073929 h 1073929"/>
                <a:gd name="connsiteX0" fmla="*/ 0 w 3637805"/>
                <a:gd name="connsiteY0" fmla="*/ 1073929 h 1073929"/>
                <a:gd name="connsiteX1" fmla="*/ 268255 w 3637805"/>
                <a:gd name="connsiteY1" fmla="*/ 909 h 1073929"/>
                <a:gd name="connsiteX2" fmla="*/ 2952222 w 3637805"/>
                <a:gd name="connsiteY2" fmla="*/ 0 h 1073929"/>
                <a:gd name="connsiteX3" fmla="*/ 3637805 w 3637805"/>
                <a:gd name="connsiteY3" fmla="*/ 420425 h 1073929"/>
                <a:gd name="connsiteX4" fmla="*/ 3268047 w 3637805"/>
                <a:gd name="connsiteY4" fmla="*/ 1073929 h 1073929"/>
                <a:gd name="connsiteX5" fmla="*/ 0 w 3637805"/>
                <a:gd name="connsiteY5" fmla="*/ 1073929 h 1073929"/>
                <a:gd name="connsiteX0" fmla="*/ 0 w 3637805"/>
                <a:gd name="connsiteY0" fmla="*/ 1073929 h 1073950"/>
                <a:gd name="connsiteX1" fmla="*/ 268255 w 3637805"/>
                <a:gd name="connsiteY1" fmla="*/ 909 h 1073950"/>
                <a:gd name="connsiteX2" fmla="*/ 2952222 w 3637805"/>
                <a:gd name="connsiteY2" fmla="*/ 0 h 1073950"/>
                <a:gd name="connsiteX3" fmla="*/ 3637805 w 3637805"/>
                <a:gd name="connsiteY3" fmla="*/ 420425 h 1073950"/>
                <a:gd name="connsiteX4" fmla="*/ 3249534 w 3637805"/>
                <a:gd name="connsiteY4" fmla="*/ 1073950 h 1073950"/>
                <a:gd name="connsiteX5" fmla="*/ 0 w 3637805"/>
                <a:gd name="connsiteY5" fmla="*/ 1073929 h 1073950"/>
                <a:gd name="connsiteX0" fmla="*/ 1256276 w 4894081"/>
                <a:gd name="connsiteY0" fmla="*/ 1474787 h 1474808"/>
                <a:gd name="connsiteX1" fmla="*/ 0 w 4894081"/>
                <a:gd name="connsiteY1" fmla="*/ 0 h 1474808"/>
                <a:gd name="connsiteX2" fmla="*/ 4208498 w 4894081"/>
                <a:gd name="connsiteY2" fmla="*/ 400858 h 1474808"/>
                <a:gd name="connsiteX3" fmla="*/ 4894081 w 4894081"/>
                <a:gd name="connsiteY3" fmla="*/ 821283 h 1474808"/>
                <a:gd name="connsiteX4" fmla="*/ 4505810 w 4894081"/>
                <a:gd name="connsiteY4" fmla="*/ 1474808 h 1474808"/>
                <a:gd name="connsiteX5" fmla="*/ 1256276 w 4894081"/>
                <a:gd name="connsiteY5" fmla="*/ 1474787 h 1474808"/>
                <a:gd name="connsiteX0" fmla="*/ 0 w 5358303"/>
                <a:gd name="connsiteY0" fmla="*/ 1122246 h 1474808"/>
                <a:gd name="connsiteX1" fmla="*/ 464222 w 5358303"/>
                <a:gd name="connsiteY1" fmla="*/ 0 h 1474808"/>
                <a:gd name="connsiteX2" fmla="*/ 4672720 w 5358303"/>
                <a:gd name="connsiteY2" fmla="*/ 400858 h 1474808"/>
                <a:gd name="connsiteX3" fmla="*/ 5358303 w 5358303"/>
                <a:gd name="connsiteY3" fmla="*/ 821283 h 1474808"/>
                <a:gd name="connsiteX4" fmla="*/ 4970032 w 5358303"/>
                <a:gd name="connsiteY4" fmla="*/ 1474808 h 1474808"/>
                <a:gd name="connsiteX5" fmla="*/ 0 w 5358303"/>
                <a:gd name="connsiteY5" fmla="*/ 1122246 h 1474808"/>
                <a:gd name="connsiteX0" fmla="*/ 0 w 5358303"/>
                <a:gd name="connsiteY0" fmla="*/ 1115745 h 1468307"/>
                <a:gd name="connsiteX1" fmla="*/ 493633 w 5358303"/>
                <a:gd name="connsiteY1" fmla="*/ 0 h 1468307"/>
                <a:gd name="connsiteX2" fmla="*/ 4672720 w 5358303"/>
                <a:gd name="connsiteY2" fmla="*/ 394357 h 1468307"/>
                <a:gd name="connsiteX3" fmla="*/ 5358303 w 5358303"/>
                <a:gd name="connsiteY3" fmla="*/ 814782 h 1468307"/>
                <a:gd name="connsiteX4" fmla="*/ 4970032 w 5358303"/>
                <a:gd name="connsiteY4" fmla="*/ 1468307 h 1468307"/>
                <a:gd name="connsiteX5" fmla="*/ 0 w 5358303"/>
                <a:gd name="connsiteY5" fmla="*/ 1115745 h 1468307"/>
                <a:gd name="connsiteX0" fmla="*/ 0 w 5439972"/>
                <a:gd name="connsiteY0" fmla="*/ 1122371 h 1468307"/>
                <a:gd name="connsiteX1" fmla="*/ 575302 w 5439972"/>
                <a:gd name="connsiteY1" fmla="*/ 0 h 1468307"/>
                <a:gd name="connsiteX2" fmla="*/ 4754389 w 5439972"/>
                <a:gd name="connsiteY2" fmla="*/ 394357 h 1468307"/>
                <a:gd name="connsiteX3" fmla="*/ 5439972 w 5439972"/>
                <a:gd name="connsiteY3" fmla="*/ 814782 h 1468307"/>
                <a:gd name="connsiteX4" fmla="*/ 5051701 w 5439972"/>
                <a:gd name="connsiteY4" fmla="*/ 1468307 h 1468307"/>
                <a:gd name="connsiteX5" fmla="*/ 0 w 5439972"/>
                <a:gd name="connsiteY5" fmla="*/ 1122371 h 1468307"/>
                <a:gd name="connsiteX0" fmla="*/ 0 w 5439972"/>
                <a:gd name="connsiteY0" fmla="*/ 975254 h 1321190"/>
                <a:gd name="connsiteX1" fmla="*/ 487257 w 5439972"/>
                <a:gd name="connsiteY1" fmla="*/ 0 h 1321190"/>
                <a:gd name="connsiteX2" fmla="*/ 4754389 w 5439972"/>
                <a:gd name="connsiteY2" fmla="*/ 247240 h 1321190"/>
                <a:gd name="connsiteX3" fmla="*/ 5439972 w 5439972"/>
                <a:gd name="connsiteY3" fmla="*/ 667665 h 1321190"/>
                <a:gd name="connsiteX4" fmla="*/ 5051701 w 5439972"/>
                <a:gd name="connsiteY4" fmla="*/ 1321190 h 1321190"/>
                <a:gd name="connsiteX5" fmla="*/ 0 w 5439972"/>
                <a:gd name="connsiteY5" fmla="*/ 975254 h 1321190"/>
                <a:gd name="connsiteX0" fmla="*/ 0 w 5472540"/>
                <a:gd name="connsiteY0" fmla="*/ 1066768 h 1321190"/>
                <a:gd name="connsiteX1" fmla="*/ 519825 w 5472540"/>
                <a:gd name="connsiteY1" fmla="*/ 0 h 1321190"/>
                <a:gd name="connsiteX2" fmla="*/ 4786957 w 5472540"/>
                <a:gd name="connsiteY2" fmla="*/ 247240 h 1321190"/>
                <a:gd name="connsiteX3" fmla="*/ 5472540 w 5472540"/>
                <a:gd name="connsiteY3" fmla="*/ 667665 h 1321190"/>
                <a:gd name="connsiteX4" fmla="*/ 5084269 w 5472540"/>
                <a:gd name="connsiteY4" fmla="*/ 1321190 h 1321190"/>
                <a:gd name="connsiteX5" fmla="*/ 0 w 5472540"/>
                <a:gd name="connsiteY5" fmla="*/ 1066768 h 1321190"/>
                <a:gd name="connsiteX0" fmla="*/ 0 w 5234035"/>
                <a:gd name="connsiteY0" fmla="*/ 1076302 h 1321190"/>
                <a:gd name="connsiteX1" fmla="*/ 281320 w 5234035"/>
                <a:gd name="connsiteY1" fmla="*/ 0 h 1321190"/>
                <a:gd name="connsiteX2" fmla="*/ 4548452 w 5234035"/>
                <a:gd name="connsiteY2" fmla="*/ 247240 h 1321190"/>
                <a:gd name="connsiteX3" fmla="*/ 5234035 w 5234035"/>
                <a:gd name="connsiteY3" fmla="*/ 667665 h 1321190"/>
                <a:gd name="connsiteX4" fmla="*/ 4845764 w 5234035"/>
                <a:gd name="connsiteY4" fmla="*/ 1321190 h 1321190"/>
                <a:gd name="connsiteX5" fmla="*/ 0 w 5234035"/>
                <a:gd name="connsiteY5" fmla="*/ 1076302 h 1321190"/>
                <a:gd name="connsiteX0" fmla="*/ 0 w 5234035"/>
                <a:gd name="connsiteY0" fmla="*/ 968441 h 1213329"/>
                <a:gd name="connsiteX1" fmla="*/ 238969 w 5234035"/>
                <a:gd name="connsiteY1" fmla="*/ 0 h 1213329"/>
                <a:gd name="connsiteX2" fmla="*/ 4548452 w 5234035"/>
                <a:gd name="connsiteY2" fmla="*/ 139379 h 1213329"/>
                <a:gd name="connsiteX3" fmla="*/ 5234035 w 5234035"/>
                <a:gd name="connsiteY3" fmla="*/ 559804 h 1213329"/>
                <a:gd name="connsiteX4" fmla="*/ 4845764 w 5234035"/>
                <a:gd name="connsiteY4" fmla="*/ 1213329 h 1213329"/>
                <a:gd name="connsiteX5" fmla="*/ 0 w 5234035"/>
                <a:gd name="connsiteY5" fmla="*/ 968441 h 1213329"/>
                <a:gd name="connsiteX0" fmla="*/ 0 w 5224958"/>
                <a:gd name="connsiteY0" fmla="*/ 968441 h 1213329"/>
                <a:gd name="connsiteX1" fmla="*/ 238969 w 5224958"/>
                <a:gd name="connsiteY1" fmla="*/ 0 h 1213329"/>
                <a:gd name="connsiteX2" fmla="*/ 4548452 w 5224958"/>
                <a:gd name="connsiteY2" fmla="*/ 139379 h 1213329"/>
                <a:gd name="connsiteX3" fmla="*/ 5224958 w 5224958"/>
                <a:gd name="connsiteY3" fmla="*/ 662433 h 1213329"/>
                <a:gd name="connsiteX4" fmla="*/ 4845764 w 5224958"/>
                <a:gd name="connsiteY4" fmla="*/ 1213329 h 1213329"/>
                <a:gd name="connsiteX5" fmla="*/ 0 w 5224958"/>
                <a:gd name="connsiteY5" fmla="*/ 968441 h 1213329"/>
                <a:gd name="connsiteX0" fmla="*/ 0 w 5230920"/>
                <a:gd name="connsiteY0" fmla="*/ 968441 h 1213329"/>
                <a:gd name="connsiteX1" fmla="*/ 238969 w 5230920"/>
                <a:gd name="connsiteY1" fmla="*/ 0 h 1213329"/>
                <a:gd name="connsiteX2" fmla="*/ 4548452 w 5230920"/>
                <a:gd name="connsiteY2" fmla="*/ 139379 h 1213329"/>
                <a:gd name="connsiteX3" fmla="*/ 5230920 w 5230920"/>
                <a:gd name="connsiteY3" fmla="*/ 655004 h 1213329"/>
                <a:gd name="connsiteX4" fmla="*/ 4845764 w 5230920"/>
                <a:gd name="connsiteY4" fmla="*/ 1213329 h 1213329"/>
                <a:gd name="connsiteX5" fmla="*/ 0 w 5230920"/>
                <a:gd name="connsiteY5" fmla="*/ 968441 h 1213329"/>
                <a:gd name="connsiteX0" fmla="*/ 0 w 5230920"/>
                <a:gd name="connsiteY0" fmla="*/ 968441 h 1213329"/>
                <a:gd name="connsiteX1" fmla="*/ 238969 w 5230920"/>
                <a:gd name="connsiteY1" fmla="*/ 0 h 1213329"/>
                <a:gd name="connsiteX2" fmla="*/ 4610910 w 5230920"/>
                <a:gd name="connsiteY2" fmla="*/ 152859 h 1213329"/>
                <a:gd name="connsiteX3" fmla="*/ 5230920 w 5230920"/>
                <a:gd name="connsiteY3" fmla="*/ 655004 h 1213329"/>
                <a:gd name="connsiteX4" fmla="*/ 4845764 w 5230920"/>
                <a:gd name="connsiteY4" fmla="*/ 1213329 h 1213329"/>
                <a:gd name="connsiteX5" fmla="*/ 0 w 5230920"/>
                <a:gd name="connsiteY5" fmla="*/ 968441 h 1213329"/>
                <a:gd name="connsiteX0" fmla="*/ 0 w 5230920"/>
                <a:gd name="connsiteY0" fmla="*/ 968441 h 1204342"/>
                <a:gd name="connsiteX1" fmla="*/ 238969 w 5230920"/>
                <a:gd name="connsiteY1" fmla="*/ 0 h 1204342"/>
                <a:gd name="connsiteX2" fmla="*/ 4610910 w 5230920"/>
                <a:gd name="connsiteY2" fmla="*/ 152859 h 1204342"/>
                <a:gd name="connsiteX3" fmla="*/ 5230920 w 5230920"/>
                <a:gd name="connsiteY3" fmla="*/ 655004 h 1204342"/>
                <a:gd name="connsiteX4" fmla="*/ 4804126 w 5230920"/>
                <a:gd name="connsiteY4" fmla="*/ 1204342 h 1204342"/>
                <a:gd name="connsiteX5" fmla="*/ 0 w 5230920"/>
                <a:gd name="connsiteY5" fmla="*/ 968441 h 1204342"/>
                <a:gd name="connsiteX0" fmla="*/ 0 w 5237370"/>
                <a:gd name="connsiteY0" fmla="*/ 968441 h 1204342"/>
                <a:gd name="connsiteX1" fmla="*/ 238969 w 5237370"/>
                <a:gd name="connsiteY1" fmla="*/ 0 h 1204342"/>
                <a:gd name="connsiteX2" fmla="*/ 4610910 w 5237370"/>
                <a:gd name="connsiteY2" fmla="*/ 152859 h 1204342"/>
                <a:gd name="connsiteX3" fmla="*/ 5237370 w 5237370"/>
                <a:gd name="connsiteY3" fmla="*/ 652039 h 1204342"/>
                <a:gd name="connsiteX4" fmla="*/ 4804126 w 5237370"/>
                <a:gd name="connsiteY4" fmla="*/ 1204342 h 1204342"/>
                <a:gd name="connsiteX5" fmla="*/ 0 w 5237370"/>
                <a:gd name="connsiteY5" fmla="*/ 968441 h 1204342"/>
                <a:gd name="connsiteX0" fmla="*/ 0 w 5237370"/>
                <a:gd name="connsiteY0" fmla="*/ 968441 h 1204342"/>
                <a:gd name="connsiteX1" fmla="*/ 238969 w 5237370"/>
                <a:gd name="connsiteY1" fmla="*/ 0 h 1204342"/>
                <a:gd name="connsiteX2" fmla="*/ 4624789 w 5237370"/>
                <a:gd name="connsiteY2" fmla="*/ 155855 h 1204342"/>
                <a:gd name="connsiteX3" fmla="*/ 5237370 w 5237370"/>
                <a:gd name="connsiteY3" fmla="*/ 652039 h 1204342"/>
                <a:gd name="connsiteX4" fmla="*/ 4804126 w 5237370"/>
                <a:gd name="connsiteY4" fmla="*/ 1204342 h 1204342"/>
                <a:gd name="connsiteX5" fmla="*/ 0 w 5237370"/>
                <a:gd name="connsiteY5" fmla="*/ 968441 h 1204342"/>
                <a:gd name="connsiteX0" fmla="*/ 0 w 5237370"/>
                <a:gd name="connsiteY0" fmla="*/ 968441 h 1198381"/>
                <a:gd name="connsiteX1" fmla="*/ 238969 w 5237370"/>
                <a:gd name="connsiteY1" fmla="*/ 0 h 1198381"/>
                <a:gd name="connsiteX2" fmla="*/ 4624789 w 5237370"/>
                <a:gd name="connsiteY2" fmla="*/ 155855 h 1198381"/>
                <a:gd name="connsiteX3" fmla="*/ 5237370 w 5237370"/>
                <a:gd name="connsiteY3" fmla="*/ 652039 h 1198381"/>
                <a:gd name="connsiteX4" fmla="*/ 4796697 w 5237370"/>
                <a:gd name="connsiteY4" fmla="*/ 1198381 h 1198381"/>
                <a:gd name="connsiteX5" fmla="*/ 0 w 5237370"/>
                <a:gd name="connsiteY5" fmla="*/ 968441 h 1198381"/>
                <a:gd name="connsiteX0" fmla="*/ 0 w 5237370"/>
                <a:gd name="connsiteY0" fmla="*/ 935994 h 1165934"/>
                <a:gd name="connsiteX1" fmla="*/ 1055589 w 5237370"/>
                <a:gd name="connsiteY1" fmla="*/ 0 h 1165934"/>
                <a:gd name="connsiteX2" fmla="*/ 4624789 w 5237370"/>
                <a:gd name="connsiteY2" fmla="*/ 123408 h 1165934"/>
                <a:gd name="connsiteX3" fmla="*/ 5237370 w 5237370"/>
                <a:gd name="connsiteY3" fmla="*/ 619592 h 1165934"/>
                <a:gd name="connsiteX4" fmla="*/ 4796697 w 5237370"/>
                <a:gd name="connsiteY4" fmla="*/ 1165934 h 1165934"/>
                <a:gd name="connsiteX5" fmla="*/ 0 w 5237370"/>
                <a:gd name="connsiteY5" fmla="*/ 935994 h 1165934"/>
                <a:gd name="connsiteX0" fmla="*/ 0 w 4460920"/>
                <a:gd name="connsiteY0" fmla="*/ 972845 h 1165934"/>
                <a:gd name="connsiteX1" fmla="*/ 279139 w 4460920"/>
                <a:gd name="connsiteY1" fmla="*/ 0 h 1165934"/>
                <a:gd name="connsiteX2" fmla="*/ 3848339 w 4460920"/>
                <a:gd name="connsiteY2" fmla="*/ 123408 h 1165934"/>
                <a:gd name="connsiteX3" fmla="*/ 4460920 w 4460920"/>
                <a:gd name="connsiteY3" fmla="*/ 619592 h 1165934"/>
                <a:gd name="connsiteX4" fmla="*/ 4020247 w 4460920"/>
                <a:gd name="connsiteY4" fmla="*/ 1165934 h 1165934"/>
                <a:gd name="connsiteX5" fmla="*/ 0 w 4460920"/>
                <a:gd name="connsiteY5" fmla="*/ 972845 h 1165934"/>
                <a:gd name="connsiteX0" fmla="*/ 0 w 4460920"/>
                <a:gd name="connsiteY0" fmla="*/ 966161 h 1159250"/>
                <a:gd name="connsiteX1" fmla="*/ 774486 w 4460920"/>
                <a:gd name="connsiteY1" fmla="*/ 0 h 1159250"/>
                <a:gd name="connsiteX2" fmla="*/ 3848339 w 4460920"/>
                <a:gd name="connsiteY2" fmla="*/ 116724 h 1159250"/>
                <a:gd name="connsiteX3" fmla="*/ 4460920 w 4460920"/>
                <a:gd name="connsiteY3" fmla="*/ 612908 h 1159250"/>
                <a:gd name="connsiteX4" fmla="*/ 4020247 w 4460920"/>
                <a:gd name="connsiteY4" fmla="*/ 1159250 h 1159250"/>
                <a:gd name="connsiteX5" fmla="*/ 0 w 4460920"/>
                <a:gd name="connsiteY5" fmla="*/ 966161 h 1159250"/>
                <a:gd name="connsiteX0" fmla="*/ 0 w 4086085"/>
                <a:gd name="connsiteY0" fmla="*/ 986054 h 1159250"/>
                <a:gd name="connsiteX1" fmla="*/ 399651 w 4086085"/>
                <a:gd name="connsiteY1" fmla="*/ 0 h 1159250"/>
                <a:gd name="connsiteX2" fmla="*/ 3473504 w 4086085"/>
                <a:gd name="connsiteY2" fmla="*/ 116724 h 1159250"/>
                <a:gd name="connsiteX3" fmla="*/ 4086085 w 4086085"/>
                <a:gd name="connsiteY3" fmla="*/ 612908 h 1159250"/>
                <a:gd name="connsiteX4" fmla="*/ 3645412 w 4086085"/>
                <a:gd name="connsiteY4" fmla="*/ 1159250 h 1159250"/>
                <a:gd name="connsiteX5" fmla="*/ 0 w 4086085"/>
                <a:gd name="connsiteY5" fmla="*/ 986054 h 1159250"/>
                <a:gd name="connsiteX0" fmla="*/ 0 w 4086085"/>
                <a:gd name="connsiteY0" fmla="*/ 964693 h 1137889"/>
                <a:gd name="connsiteX1" fmla="*/ 761096 w 4086085"/>
                <a:gd name="connsiteY1" fmla="*/ 0 h 1137889"/>
                <a:gd name="connsiteX2" fmla="*/ 3473504 w 4086085"/>
                <a:gd name="connsiteY2" fmla="*/ 95363 h 1137889"/>
                <a:gd name="connsiteX3" fmla="*/ 4086085 w 4086085"/>
                <a:gd name="connsiteY3" fmla="*/ 591547 h 1137889"/>
                <a:gd name="connsiteX4" fmla="*/ 3645412 w 4086085"/>
                <a:gd name="connsiteY4" fmla="*/ 1137889 h 1137889"/>
                <a:gd name="connsiteX5" fmla="*/ 0 w 4086085"/>
                <a:gd name="connsiteY5" fmla="*/ 964693 h 1137889"/>
                <a:gd name="connsiteX0" fmla="*/ 0 w 3575881"/>
                <a:gd name="connsiteY0" fmla="*/ 983299 h 1137889"/>
                <a:gd name="connsiteX1" fmla="*/ 250892 w 3575881"/>
                <a:gd name="connsiteY1" fmla="*/ 0 h 1137889"/>
                <a:gd name="connsiteX2" fmla="*/ 2963300 w 3575881"/>
                <a:gd name="connsiteY2" fmla="*/ 95363 h 1137889"/>
                <a:gd name="connsiteX3" fmla="*/ 3575881 w 3575881"/>
                <a:gd name="connsiteY3" fmla="*/ 591547 h 1137889"/>
                <a:gd name="connsiteX4" fmla="*/ 3135208 w 3575881"/>
                <a:gd name="connsiteY4" fmla="*/ 1137889 h 1137889"/>
                <a:gd name="connsiteX5" fmla="*/ 0 w 3575881"/>
                <a:gd name="connsiteY5" fmla="*/ 983299 h 1137889"/>
                <a:gd name="connsiteX0" fmla="*/ 0 w 3575881"/>
                <a:gd name="connsiteY0" fmla="*/ 986144 h 1140734"/>
                <a:gd name="connsiteX1" fmla="*/ 338662 w 3575881"/>
                <a:gd name="connsiteY1" fmla="*/ 0 h 1140734"/>
                <a:gd name="connsiteX2" fmla="*/ 2963300 w 3575881"/>
                <a:gd name="connsiteY2" fmla="*/ 98208 h 1140734"/>
                <a:gd name="connsiteX3" fmla="*/ 3575881 w 3575881"/>
                <a:gd name="connsiteY3" fmla="*/ 594392 h 1140734"/>
                <a:gd name="connsiteX4" fmla="*/ 3135208 w 3575881"/>
                <a:gd name="connsiteY4" fmla="*/ 1140734 h 1140734"/>
                <a:gd name="connsiteX5" fmla="*/ 0 w 3575881"/>
                <a:gd name="connsiteY5" fmla="*/ 986144 h 1140734"/>
                <a:gd name="connsiteX0" fmla="*/ 0 w 3575881"/>
                <a:gd name="connsiteY0" fmla="*/ 983028 h 1137618"/>
                <a:gd name="connsiteX1" fmla="*/ 433861 w 3575881"/>
                <a:gd name="connsiteY1" fmla="*/ 0 h 1137618"/>
                <a:gd name="connsiteX2" fmla="*/ 2963300 w 3575881"/>
                <a:gd name="connsiteY2" fmla="*/ 95092 h 1137618"/>
                <a:gd name="connsiteX3" fmla="*/ 3575881 w 3575881"/>
                <a:gd name="connsiteY3" fmla="*/ 591276 h 1137618"/>
                <a:gd name="connsiteX4" fmla="*/ 3135208 w 3575881"/>
                <a:gd name="connsiteY4" fmla="*/ 1137618 h 1137618"/>
                <a:gd name="connsiteX5" fmla="*/ 0 w 3575881"/>
                <a:gd name="connsiteY5" fmla="*/ 983028 h 1137618"/>
                <a:gd name="connsiteX0" fmla="*/ 0 w 3526814"/>
                <a:gd name="connsiteY0" fmla="*/ 997976 h 1137618"/>
                <a:gd name="connsiteX1" fmla="*/ 384794 w 3526814"/>
                <a:gd name="connsiteY1" fmla="*/ 0 h 1137618"/>
                <a:gd name="connsiteX2" fmla="*/ 2914233 w 3526814"/>
                <a:gd name="connsiteY2" fmla="*/ 95092 h 1137618"/>
                <a:gd name="connsiteX3" fmla="*/ 3526814 w 3526814"/>
                <a:gd name="connsiteY3" fmla="*/ 591276 h 1137618"/>
                <a:gd name="connsiteX4" fmla="*/ 3086141 w 3526814"/>
                <a:gd name="connsiteY4" fmla="*/ 1137618 h 1137618"/>
                <a:gd name="connsiteX5" fmla="*/ 0 w 3526814"/>
                <a:gd name="connsiteY5" fmla="*/ 997976 h 1137618"/>
                <a:gd name="connsiteX0" fmla="*/ 0 w 3526814"/>
                <a:gd name="connsiteY0" fmla="*/ 997976 h 1137618"/>
                <a:gd name="connsiteX1" fmla="*/ 384794 w 3526814"/>
                <a:gd name="connsiteY1" fmla="*/ 0 h 1137618"/>
                <a:gd name="connsiteX2" fmla="*/ 3019693 w 3526814"/>
                <a:gd name="connsiteY2" fmla="*/ 102854 h 1137618"/>
                <a:gd name="connsiteX3" fmla="*/ 3526814 w 3526814"/>
                <a:gd name="connsiteY3" fmla="*/ 591276 h 1137618"/>
                <a:gd name="connsiteX4" fmla="*/ 3086141 w 3526814"/>
                <a:gd name="connsiteY4" fmla="*/ 1137618 h 1137618"/>
                <a:gd name="connsiteX5" fmla="*/ 0 w 3526814"/>
                <a:gd name="connsiteY5" fmla="*/ 997976 h 1137618"/>
                <a:gd name="connsiteX0" fmla="*/ 41130 w 3142020"/>
                <a:gd name="connsiteY0" fmla="*/ 1024159 h 1137618"/>
                <a:gd name="connsiteX1" fmla="*/ 0 w 3142020"/>
                <a:gd name="connsiteY1" fmla="*/ 0 h 1137618"/>
                <a:gd name="connsiteX2" fmla="*/ 2634899 w 3142020"/>
                <a:gd name="connsiteY2" fmla="*/ 102854 h 1137618"/>
                <a:gd name="connsiteX3" fmla="*/ 3142020 w 3142020"/>
                <a:gd name="connsiteY3" fmla="*/ 591276 h 1137618"/>
                <a:gd name="connsiteX4" fmla="*/ 2701347 w 3142020"/>
                <a:gd name="connsiteY4" fmla="*/ 1137618 h 1137618"/>
                <a:gd name="connsiteX5" fmla="*/ 41130 w 3142020"/>
                <a:gd name="connsiteY5" fmla="*/ 1024159 h 113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2020" h="1137618">
                  <a:moveTo>
                    <a:pt x="41130" y="1024159"/>
                  </a:moveTo>
                  <a:lnTo>
                    <a:pt x="0" y="0"/>
                  </a:lnTo>
                  <a:lnTo>
                    <a:pt x="2634899" y="102854"/>
                  </a:lnTo>
                  <a:lnTo>
                    <a:pt x="3142020" y="591276"/>
                  </a:lnTo>
                  <a:lnTo>
                    <a:pt x="2701347" y="1137618"/>
                  </a:lnTo>
                  <a:lnTo>
                    <a:pt x="41130" y="1024159"/>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baseline="-25000" dirty="0"/>
            </a:p>
          </p:txBody>
        </p:sp>
      </p:grpSp>
      <p:grpSp>
        <p:nvGrpSpPr>
          <p:cNvPr id="4" name="Group 3">
            <a:extLst>
              <a:ext uri="{FF2B5EF4-FFF2-40B4-BE49-F238E27FC236}">
                <a16:creationId xmlns:a16="http://schemas.microsoft.com/office/drawing/2014/main" id="{F7A1F911-B33C-4C01-A9EC-34475560B068}"/>
              </a:ext>
            </a:extLst>
          </p:cNvPr>
          <p:cNvGrpSpPr/>
          <p:nvPr/>
        </p:nvGrpSpPr>
        <p:grpSpPr>
          <a:xfrm>
            <a:off x="9538672" y="-1753539"/>
            <a:ext cx="5964978" cy="3043722"/>
            <a:chOff x="9538672" y="-1753539"/>
            <a:chExt cx="5964978" cy="3043722"/>
          </a:xfrm>
        </p:grpSpPr>
        <p:sp>
          <p:nvSpPr>
            <p:cNvPr id="20" name="Parallelogram 2">
              <a:extLst>
                <a:ext uri="{FF2B5EF4-FFF2-40B4-BE49-F238E27FC236}">
                  <a16:creationId xmlns:a16="http://schemas.microsoft.com/office/drawing/2014/main" id="{CB0AF209-DE3F-4567-A56B-F1AB464F44C3}"/>
                </a:ext>
              </a:extLst>
            </p:cNvPr>
            <p:cNvSpPr/>
            <p:nvPr/>
          </p:nvSpPr>
          <p:spPr>
            <a:xfrm rot="19275324">
              <a:off x="9538672" y="157594"/>
              <a:ext cx="3459670" cy="1132589"/>
            </a:xfrm>
            <a:custGeom>
              <a:avLst/>
              <a:gdLst>
                <a:gd name="connsiteX0" fmla="*/ 0 w 3536302"/>
                <a:gd name="connsiteY0" fmla="*/ 1073020 h 1073020"/>
                <a:gd name="connsiteX1" fmla="*/ 268255 w 3536302"/>
                <a:gd name="connsiteY1" fmla="*/ 0 h 1073020"/>
                <a:gd name="connsiteX2" fmla="*/ 3536302 w 3536302"/>
                <a:gd name="connsiteY2" fmla="*/ 0 h 1073020"/>
                <a:gd name="connsiteX3" fmla="*/ 3268047 w 3536302"/>
                <a:gd name="connsiteY3" fmla="*/ 1073020 h 1073020"/>
                <a:gd name="connsiteX4" fmla="*/ 0 w 3536302"/>
                <a:gd name="connsiteY4" fmla="*/ 1073020 h 1073020"/>
                <a:gd name="connsiteX0" fmla="*/ 0 w 3268047"/>
                <a:gd name="connsiteY0" fmla="*/ 1075622 h 1075622"/>
                <a:gd name="connsiteX1" fmla="*/ 268255 w 3268047"/>
                <a:gd name="connsiteY1" fmla="*/ 2602 h 1075622"/>
                <a:gd name="connsiteX2" fmla="*/ 3005037 w 3268047"/>
                <a:gd name="connsiteY2" fmla="*/ 0 h 1075622"/>
                <a:gd name="connsiteX3" fmla="*/ 3268047 w 3268047"/>
                <a:gd name="connsiteY3" fmla="*/ 1075622 h 1075622"/>
                <a:gd name="connsiteX4" fmla="*/ 0 w 3268047"/>
                <a:gd name="connsiteY4" fmla="*/ 1075622 h 1075622"/>
                <a:gd name="connsiteX0" fmla="*/ 0 w 3268047"/>
                <a:gd name="connsiteY0" fmla="*/ 1073929 h 1073929"/>
                <a:gd name="connsiteX1" fmla="*/ 268255 w 3268047"/>
                <a:gd name="connsiteY1" fmla="*/ 909 h 1073929"/>
                <a:gd name="connsiteX2" fmla="*/ 2952222 w 3268047"/>
                <a:gd name="connsiteY2" fmla="*/ 0 h 1073929"/>
                <a:gd name="connsiteX3" fmla="*/ 3268047 w 3268047"/>
                <a:gd name="connsiteY3" fmla="*/ 1073929 h 1073929"/>
                <a:gd name="connsiteX4" fmla="*/ 0 w 3268047"/>
                <a:gd name="connsiteY4" fmla="*/ 1073929 h 1073929"/>
                <a:gd name="connsiteX0" fmla="*/ 0 w 3340540"/>
                <a:gd name="connsiteY0" fmla="*/ 1073929 h 1073929"/>
                <a:gd name="connsiteX1" fmla="*/ 268255 w 3340540"/>
                <a:gd name="connsiteY1" fmla="*/ 909 h 1073929"/>
                <a:gd name="connsiteX2" fmla="*/ 2952222 w 3340540"/>
                <a:gd name="connsiteY2" fmla="*/ 0 h 1073929"/>
                <a:gd name="connsiteX3" fmla="*/ 3340540 w 3340540"/>
                <a:gd name="connsiteY3" fmla="*/ 453430 h 1073929"/>
                <a:gd name="connsiteX4" fmla="*/ 3268047 w 3340540"/>
                <a:gd name="connsiteY4" fmla="*/ 1073929 h 1073929"/>
                <a:gd name="connsiteX5" fmla="*/ 0 w 3340540"/>
                <a:gd name="connsiteY5" fmla="*/ 1073929 h 1073929"/>
                <a:gd name="connsiteX0" fmla="*/ 0 w 3632913"/>
                <a:gd name="connsiteY0" fmla="*/ 1073929 h 1073929"/>
                <a:gd name="connsiteX1" fmla="*/ 268255 w 3632913"/>
                <a:gd name="connsiteY1" fmla="*/ 909 h 1073929"/>
                <a:gd name="connsiteX2" fmla="*/ 2952222 w 3632913"/>
                <a:gd name="connsiteY2" fmla="*/ 0 h 1073929"/>
                <a:gd name="connsiteX3" fmla="*/ 3632913 w 3632913"/>
                <a:gd name="connsiteY3" fmla="*/ 428598 h 1073929"/>
                <a:gd name="connsiteX4" fmla="*/ 3268047 w 3632913"/>
                <a:gd name="connsiteY4" fmla="*/ 1073929 h 1073929"/>
                <a:gd name="connsiteX5" fmla="*/ 0 w 3632913"/>
                <a:gd name="connsiteY5" fmla="*/ 1073929 h 1073929"/>
                <a:gd name="connsiteX0" fmla="*/ 0 w 3632913"/>
                <a:gd name="connsiteY0" fmla="*/ 1073929 h 1073929"/>
                <a:gd name="connsiteX1" fmla="*/ 268255 w 3632913"/>
                <a:gd name="connsiteY1" fmla="*/ 909 h 1073929"/>
                <a:gd name="connsiteX2" fmla="*/ 2952222 w 3632913"/>
                <a:gd name="connsiteY2" fmla="*/ 0 h 1073929"/>
                <a:gd name="connsiteX3" fmla="*/ 3632913 w 3632913"/>
                <a:gd name="connsiteY3" fmla="*/ 428598 h 1073929"/>
                <a:gd name="connsiteX4" fmla="*/ 3268047 w 3632913"/>
                <a:gd name="connsiteY4" fmla="*/ 1073929 h 1073929"/>
                <a:gd name="connsiteX5" fmla="*/ 0 w 3632913"/>
                <a:gd name="connsiteY5" fmla="*/ 1073929 h 1073929"/>
                <a:gd name="connsiteX0" fmla="*/ 0 w 3632913"/>
                <a:gd name="connsiteY0" fmla="*/ 1073929 h 1073929"/>
                <a:gd name="connsiteX1" fmla="*/ 268255 w 3632913"/>
                <a:gd name="connsiteY1" fmla="*/ 909 h 1073929"/>
                <a:gd name="connsiteX2" fmla="*/ 2952222 w 3632913"/>
                <a:gd name="connsiteY2" fmla="*/ 0 h 1073929"/>
                <a:gd name="connsiteX3" fmla="*/ 3632913 w 3632913"/>
                <a:gd name="connsiteY3" fmla="*/ 428598 h 1073929"/>
                <a:gd name="connsiteX4" fmla="*/ 3268047 w 3632913"/>
                <a:gd name="connsiteY4" fmla="*/ 1073929 h 1073929"/>
                <a:gd name="connsiteX5" fmla="*/ 0 w 3632913"/>
                <a:gd name="connsiteY5" fmla="*/ 1073929 h 1073929"/>
                <a:gd name="connsiteX0" fmla="*/ 0 w 3637805"/>
                <a:gd name="connsiteY0" fmla="*/ 1073929 h 1073929"/>
                <a:gd name="connsiteX1" fmla="*/ 268255 w 3637805"/>
                <a:gd name="connsiteY1" fmla="*/ 909 h 1073929"/>
                <a:gd name="connsiteX2" fmla="*/ 2952222 w 3637805"/>
                <a:gd name="connsiteY2" fmla="*/ 0 h 1073929"/>
                <a:gd name="connsiteX3" fmla="*/ 3637805 w 3637805"/>
                <a:gd name="connsiteY3" fmla="*/ 420425 h 1073929"/>
                <a:gd name="connsiteX4" fmla="*/ 3268047 w 3637805"/>
                <a:gd name="connsiteY4" fmla="*/ 1073929 h 1073929"/>
                <a:gd name="connsiteX5" fmla="*/ 0 w 3637805"/>
                <a:gd name="connsiteY5" fmla="*/ 1073929 h 1073929"/>
                <a:gd name="connsiteX0" fmla="*/ 0 w 3637805"/>
                <a:gd name="connsiteY0" fmla="*/ 1073929 h 1073950"/>
                <a:gd name="connsiteX1" fmla="*/ 268255 w 3637805"/>
                <a:gd name="connsiteY1" fmla="*/ 909 h 1073950"/>
                <a:gd name="connsiteX2" fmla="*/ 2952222 w 3637805"/>
                <a:gd name="connsiteY2" fmla="*/ 0 h 1073950"/>
                <a:gd name="connsiteX3" fmla="*/ 3637805 w 3637805"/>
                <a:gd name="connsiteY3" fmla="*/ 420425 h 1073950"/>
                <a:gd name="connsiteX4" fmla="*/ 3249534 w 3637805"/>
                <a:gd name="connsiteY4" fmla="*/ 1073950 h 1073950"/>
                <a:gd name="connsiteX5" fmla="*/ 0 w 3637805"/>
                <a:gd name="connsiteY5" fmla="*/ 1073929 h 1073950"/>
                <a:gd name="connsiteX0" fmla="*/ 1256276 w 4894081"/>
                <a:gd name="connsiteY0" fmla="*/ 1474787 h 1474808"/>
                <a:gd name="connsiteX1" fmla="*/ 0 w 4894081"/>
                <a:gd name="connsiteY1" fmla="*/ 0 h 1474808"/>
                <a:gd name="connsiteX2" fmla="*/ 4208498 w 4894081"/>
                <a:gd name="connsiteY2" fmla="*/ 400858 h 1474808"/>
                <a:gd name="connsiteX3" fmla="*/ 4894081 w 4894081"/>
                <a:gd name="connsiteY3" fmla="*/ 821283 h 1474808"/>
                <a:gd name="connsiteX4" fmla="*/ 4505810 w 4894081"/>
                <a:gd name="connsiteY4" fmla="*/ 1474808 h 1474808"/>
                <a:gd name="connsiteX5" fmla="*/ 1256276 w 4894081"/>
                <a:gd name="connsiteY5" fmla="*/ 1474787 h 1474808"/>
                <a:gd name="connsiteX0" fmla="*/ 0 w 5358303"/>
                <a:gd name="connsiteY0" fmla="*/ 1122246 h 1474808"/>
                <a:gd name="connsiteX1" fmla="*/ 464222 w 5358303"/>
                <a:gd name="connsiteY1" fmla="*/ 0 h 1474808"/>
                <a:gd name="connsiteX2" fmla="*/ 4672720 w 5358303"/>
                <a:gd name="connsiteY2" fmla="*/ 400858 h 1474808"/>
                <a:gd name="connsiteX3" fmla="*/ 5358303 w 5358303"/>
                <a:gd name="connsiteY3" fmla="*/ 821283 h 1474808"/>
                <a:gd name="connsiteX4" fmla="*/ 4970032 w 5358303"/>
                <a:gd name="connsiteY4" fmla="*/ 1474808 h 1474808"/>
                <a:gd name="connsiteX5" fmla="*/ 0 w 5358303"/>
                <a:gd name="connsiteY5" fmla="*/ 1122246 h 1474808"/>
                <a:gd name="connsiteX0" fmla="*/ 0 w 5358303"/>
                <a:gd name="connsiteY0" fmla="*/ 1115745 h 1468307"/>
                <a:gd name="connsiteX1" fmla="*/ 493633 w 5358303"/>
                <a:gd name="connsiteY1" fmla="*/ 0 h 1468307"/>
                <a:gd name="connsiteX2" fmla="*/ 4672720 w 5358303"/>
                <a:gd name="connsiteY2" fmla="*/ 394357 h 1468307"/>
                <a:gd name="connsiteX3" fmla="*/ 5358303 w 5358303"/>
                <a:gd name="connsiteY3" fmla="*/ 814782 h 1468307"/>
                <a:gd name="connsiteX4" fmla="*/ 4970032 w 5358303"/>
                <a:gd name="connsiteY4" fmla="*/ 1468307 h 1468307"/>
                <a:gd name="connsiteX5" fmla="*/ 0 w 5358303"/>
                <a:gd name="connsiteY5" fmla="*/ 1115745 h 1468307"/>
                <a:gd name="connsiteX0" fmla="*/ 0 w 5439972"/>
                <a:gd name="connsiteY0" fmla="*/ 1122371 h 1468307"/>
                <a:gd name="connsiteX1" fmla="*/ 575302 w 5439972"/>
                <a:gd name="connsiteY1" fmla="*/ 0 h 1468307"/>
                <a:gd name="connsiteX2" fmla="*/ 4754389 w 5439972"/>
                <a:gd name="connsiteY2" fmla="*/ 394357 h 1468307"/>
                <a:gd name="connsiteX3" fmla="*/ 5439972 w 5439972"/>
                <a:gd name="connsiteY3" fmla="*/ 814782 h 1468307"/>
                <a:gd name="connsiteX4" fmla="*/ 5051701 w 5439972"/>
                <a:gd name="connsiteY4" fmla="*/ 1468307 h 1468307"/>
                <a:gd name="connsiteX5" fmla="*/ 0 w 5439972"/>
                <a:gd name="connsiteY5" fmla="*/ 1122371 h 1468307"/>
                <a:gd name="connsiteX0" fmla="*/ 0 w 5439972"/>
                <a:gd name="connsiteY0" fmla="*/ 975254 h 1321190"/>
                <a:gd name="connsiteX1" fmla="*/ 487257 w 5439972"/>
                <a:gd name="connsiteY1" fmla="*/ 0 h 1321190"/>
                <a:gd name="connsiteX2" fmla="*/ 4754389 w 5439972"/>
                <a:gd name="connsiteY2" fmla="*/ 247240 h 1321190"/>
                <a:gd name="connsiteX3" fmla="*/ 5439972 w 5439972"/>
                <a:gd name="connsiteY3" fmla="*/ 667665 h 1321190"/>
                <a:gd name="connsiteX4" fmla="*/ 5051701 w 5439972"/>
                <a:gd name="connsiteY4" fmla="*/ 1321190 h 1321190"/>
                <a:gd name="connsiteX5" fmla="*/ 0 w 5439972"/>
                <a:gd name="connsiteY5" fmla="*/ 975254 h 1321190"/>
                <a:gd name="connsiteX0" fmla="*/ 0 w 5472540"/>
                <a:gd name="connsiteY0" fmla="*/ 1066768 h 1321190"/>
                <a:gd name="connsiteX1" fmla="*/ 519825 w 5472540"/>
                <a:gd name="connsiteY1" fmla="*/ 0 h 1321190"/>
                <a:gd name="connsiteX2" fmla="*/ 4786957 w 5472540"/>
                <a:gd name="connsiteY2" fmla="*/ 247240 h 1321190"/>
                <a:gd name="connsiteX3" fmla="*/ 5472540 w 5472540"/>
                <a:gd name="connsiteY3" fmla="*/ 667665 h 1321190"/>
                <a:gd name="connsiteX4" fmla="*/ 5084269 w 5472540"/>
                <a:gd name="connsiteY4" fmla="*/ 1321190 h 1321190"/>
                <a:gd name="connsiteX5" fmla="*/ 0 w 5472540"/>
                <a:gd name="connsiteY5" fmla="*/ 1066768 h 1321190"/>
                <a:gd name="connsiteX0" fmla="*/ 0 w 5234035"/>
                <a:gd name="connsiteY0" fmla="*/ 1076302 h 1321190"/>
                <a:gd name="connsiteX1" fmla="*/ 281320 w 5234035"/>
                <a:gd name="connsiteY1" fmla="*/ 0 h 1321190"/>
                <a:gd name="connsiteX2" fmla="*/ 4548452 w 5234035"/>
                <a:gd name="connsiteY2" fmla="*/ 247240 h 1321190"/>
                <a:gd name="connsiteX3" fmla="*/ 5234035 w 5234035"/>
                <a:gd name="connsiteY3" fmla="*/ 667665 h 1321190"/>
                <a:gd name="connsiteX4" fmla="*/ 4845764 w 5234035"/>
                <a:gd name="connsiteY4" fmla="*/ 1321190 h 1321190"/>
                <a:gd name="connsiteX5" fmla="*/ 0 w 5234035"/>
                <a:gd name="connsiteY5" fmla="*/ 1076302 h 1321190"/>
                <a:gd name="connsiteX0" fmla="*/ 0 w 5234035"/>
                <a:gd name="connsiteY0" fmla="*/ 968441 h 1213329"/>
                <a:gd name="connsiteX1" fmla="*/ 238969 w 5234035"/>
                <a:gd name="connsiteY1" fmla="*/ 0 h 1213329"/>
                <a:gd name="connsiteX2" fmla="*/ 4548452 w 5234035"/>
                <a:gd name="connsiteY2" fmla="*/ 139379 h 1213329"/>
                <a:gd name="connsiteX3" fmla="*/ 5234035 w 5234035"/>
                <a:gd name="connsiteY3" fmla="*/ 559804 h 1213329"/>
                <a:gd name="connsiteX4" fmla="*/ 4845764 w 5234035"/>
                <a:gd name="connsiteY4" fmla="*/ 1213329 h 1213329"/>
                <a:gd name="connsiteX5" fmla="*/ 0 w 5234035"/>
                <a:gd name="connsiteY5" fmla="*/ 968441 h 1213329"/>
                <a:gd name="connsiteX0" fmla="*/ 0 w 5224958"/>
                <a:gd name="connsiteY0" fmla="*/ 968441 h 1213329"/>
                <a:gd name="connsiteX1" fmla="*/ 238969 w 5224958"/>
                <a:gd name="connsiteY1" fmla="*/ 0 h 1213329"/>
                <a:gd name="connsiteX2" fmla="*/ 4548452 w 5224958"/>
                <a:gd name="connsiteY2" fmla="*/ 139379 h 1213329"/>
                <a:gd name="connsiteX3" fmla="*/ 5224958 w 5224958"/>
                <a:gd name="connsiteY3" fmla="*/ 662433 h 1213329"/>
                <a:gd name="connsiteX4" fmla="*/ 4845764 w 5224958"/>
                <a:gd name="connsiteY4" fmla="*/ 1213329 h 1213329"/>
                <a:gd name="connsiteX5" fmla="*/ 0 w 5224958"/>
                <a:gd name="connsiteY5" fmla="*/ 968441 h 1213329"/>
                <a:gd name="connsiteX0" fmla="*/ 0 w 5230920"/>
                <a:gd name="connsiteY0" fmla="*/ 968441 h 1213329"/>
                <a:gd name="connsiteX1" fmla="*/ 238969 w 5230920"/>
                <a:gd name="connsiteY1" fmla="*/ 0 h 1213329"/>
                <a:gd name="connsiteX2" fmla="*/ 4548452 w 5230920"/>
                <a:gd name="connsiteY2" fmla="*/ 139379 h 1213329"/>
                <a:gd name="connsiteX3" fmla="*/ 5230920 w 5230920"/>
                <a:gd name="connsiteY3" fmla="*/ 655004 h 1213329"/>
                <a:gd name="connsiteX4" fmla="*/ 4845764 w 5230920"/>
                <a:gd name="connsiteY4" fmla="*/ 1213329 h 1213329"/>
                <a:gd name="connsiteX5" fmla="*/ 0 w 5230920"/>
                <a:gd name="connsiteY5" fmla="*/ 968441 h 1213329"/>
                <a:gd name="connsiteX0" fmla="*/ 0 w 5230920"/>
                <a:gd name="connsiteY0" fmla="*/ 968441 h 1213329"/>
                <a:gd name="connsiteX1" fmla="*/ 238969 w 5230920"/>
                <a:gd name="connsiteY1" fmla="*/ 0 h 1213329"/>
                <a:gd name="connsiteX2" fmla="*/ 4610910 w 5230920"/>
                <a:gd name="connsiteY2" fmla="*/ 152859 h 1213329"/>
                <a:gd name="connsiteX3" fmla="*/ 5230920 w 5230920"/>
                <a:gd name="connsiteY3" fmla="*/ 655004 h 1213329"/>
                <a:gd name="connsiteX4" fmla="*/ 4845764 w 5230920"/>
                <a:gd name="connsiteY4" fmla="*/ 1213329 h 1213329"/>
                <a:gd name="connsiteX5" fmla="*/ 0 w 5230920"/>
                <a:gd name="connsiteY5" fmla="*/ 968441 h 1213329"/>
                <a:gd name="connsiteX0" fmla="*/ 0 w 5230920"/>
                <a:gd name="connsiteY0" fmla="*/ 968441 h 1204342"/>
                <a:gd name="connsiteX1" fmla="*/ 238969 w 5230920"/>
                <a:gd name="connsiteY1" fmla="*/ 0 h 1204342"/>
                <a:gd name="connsiteX2" fmla="*/ 4610910 w 5230920"/>
                <a:gd name="connsiteY2" fmla="*/ 152859 h 1204342"/>
                <a:gd name="connsiteX3" fmla="*/ 5230920 w 5230920"/>
                <a:gd name="connsiteY3" fmla="*/ 655004 h 1204342"/>
                <a:gd name="connsiteX4" fmla="*/ 4804126 w 5230920"/>
                <a:gd name="connsiteY4" fmla="*/ 1204342 h 1204342"/>
                <a:gd name="connsiteX5" fmla="*/ 0 w 5230920"/>
                <a:gd name="connsiteY5" fmla="*/ 968441 h 1204342"/>
                <a:gd name="connsiteX0" fmla="*/ 0 w 5237370"/>
                <a:gd name="connsiteY0" fmla="*/ 968441 h 1204342"/>
                <a:gd name="connsiteX1" fmla="*/ 238969 w 5237370"/>
                <a:gd name="connsiteY1" fmla="*/ 0 h 1204342"/>
                <a:gd name="connsiteX2" fmla="*/ 4610910 w 5237370"/>
                <a:gd name="connsiteY2" fmla="*/ 152859 h 1204342"/>
                <a:gd name="connsiteX3" fmla="*/ 5237370 w 5237370"/>
                <a:gd name="connsiteY3" fmla="*/ 652039 h 1204342"/>
                <a:gd name="connsiteX4" fmla="*/ 4804126 w 5237370"/>
                <a:gd name="connsiteY4" fmla="*/ 1204342 h 1204342"/>
                <a:gd name="connsiteX5" fmla="*/ 0 w 5237370"/>
                <a:gd name="connsiteY5" fmla="*/ 968441 h 1204342"/>
                <a:gd name="connsiteX0" fmla="*/ 0 w 5237370"/>
                <a:gd name="connsiteY0" fmla="*/ 968441 h 1204342"/>
                <a:gd name="connsiteX1" fmla="*/ 238969 w 5237370"/>
                <a:gd name="connsiteY1" fmla="*/ 0 h 1204342"/>
                <a:gd name="connsiteX2" fmla="*/ 4624789 w 5237370"/>
                <a:gd name="connsiteY2" fmla="*/ 155855 h 1204342"/>
                <a:gd name="connsiteX3" fmla="*/ 5237370 w 5237370"/>
                <a:gd name="connsiteY3" fmla="*/ 652039 h 1204342"/>
                <a:gd name="connsiteX4" fmla="*/ 4804126 w 5237370"/>
                <a:gd name="connsiteY4" fmla="*/ 1204342 h 1204342"/>
                <a:gd name="connsiteX5" fmla="*/ 0 w 5237370"/>
                <a:gd name="connsiteY5" fmla="*/ 968441 h 1204342"/>
                <a:gd name="connsiteX0" fmla="*/ 0 w 5237370"/>
                <a:gd name="connsiteY0" fmla="*/ 968441 h 1198381"/>
                <a:gd name="connsiteX1" fmla="*/ 238969 w 5237370"/>
                <a:gd name="connsiteY1" fmla="*/ 0 h 1198381"/>
                <a:gd name="connsiteX2" fmla="*/ 4624789 w 5237370"/>
                <a:gd name="connsiteY2" fmla="*/ 155855 h 1198381"/>
                <a:gd name="connsiteX3" fmla="*/ 5237370 w 5237370"/>
                <a:gd name="connsiteY3" fmla="*/ 652039 h 1198381"/>
                <a:gd name="connsiteX4" fmla="*/ 4796697 w 5237370"/>
                <a:gd name="connsiteY4" fmla="*/ 1198381 h 1198381"/>
                <a:gd name="connsiteX5" fmla="*/ 0 w 5237370"/>
                <a:gd name="connsiteY5" fmla="*/ 968441 h 1198381"/>
                <a:gd name="connsiteX0" fmla="*/ 0 w 5237370"/>
                <a:gd name="connsiteY0" fmla="*/ 935994 h 1165934"/>
                <a:gd name="connsiteX1" fmla="*/ 1055589 w 5237370"/>
                <a:gd name="connsiteY1" fmla="*/ 0 h 1165934"/>
                <a:gd name="connsiteX2" fmla="*/ 4624789 w 5237370"/>
                <a:gd name="connsiteY2" fmla="*/ 123408 h 1165934"/>
                <a:gd name="connsiteX3" fmla="*/ 5237370 w 5237370"/>
                <a:gd name="connsiteY3" fmla="*/ 619592 h 1165934"/>
                <a:gd name="connsiteX4" fmla="*/ 4796697 w 5237370"/>
                <a:gd name="connsiteY4" fmla="*/ 1165934 h 1165934"/>
                <a:gd name="connsiteX5" fmla="*/ 0 w 5237370"/>
                <a:gd name="connsiteY5" fmla="*/ 935994 h 1165934"/>
                <a:gd name="connsiteX0" fmla="*/ 0 w 4460920"/>
                <a:gd name="connsiteY0" fmla="*/ 972845 h 1165934"/>
                <a:gd name="connsiteX1" fmla="*/ 279139 w 4460920"/>
                <a:gd name="connsiteY1" fmla="*/ 0 h 1165934"/>
                <a:gd name="connsiteX2" fmla="*/ 3848339 w 4460920"/>
                <a:gd name="connsiteY2" fmla="*/ 123408 h 1165934"/>
                <a:gd name="connsiteX3" fmla="*/ 4460920 w 4460920"/>
                <a:gd name="connsiteY3" fmla="*/ 619592 h 1165934"/>
                <a:gd name="connsiteX4" fmla="*/ 4020247 w 4460920"/>
                <a:gd name="connsiteY4" fmla="*/ 1165934 h 1165934"/>
                <a:gd name="connsiteX5" fmla="*/ 0 w 4460920"/>
                <a:gd name="connsiteY5" fmla="*/ 972845 h 1165934"/>
                <a:gd name="connsiteX0" fmla="*/ 0 w 4460920"/>
                <a:gd name="connsiteY0" fmla="*/ 966161 h 1159250"/>
                <a:gd name="connsiteX1" fmla="*/ 774486 w 4460920"/>
                <a:gd name="connsiteY1" fmla="*/ 0 h 1159250"/>
                <a:gd name="connsiteX2" fmla="*/ 3848339 w 4460920"/>
                <a:gd name="connsiteY2" fmla="*/ 116724 h 1159250"/>
                <a:gd name="connsiteX3" fmla="*/ 4460920 w 4460920"/>
                <a:gd name="connsiteY3" fmla="*/ 612908 h 1159250"/>
                <a:gd name="connsiteX4" fmla="*/ 4020247 w 4460920"/>
                <a:gd name="connsiteY4" fmla="*/ 1159250 h 1159250"/>
                <a:gd name="connsiteX5" fmla="*/ 0 w 4460920"/>
                <a:gd name="connsiteY5" fmla="*/ 966161 h 1159250"/>
                <a:gd name="connsiteX0" fmla="*/ 0 w 4086085"/>
                <a:gd name="connsiteY0" fmla="*/ 986054 h 1159250"/>
                <a:gd name="connsiteX1" fmla="*/ 399651 w 4086085"/>
                <a:gd name="connsiteY1" fmla="*/ 0 h 1159250"/>
                <a:gd name="connsiteX2" fmla="*/ 3473504 w 4086085"/>
                <a:gd name="connsiteY2" fmla="*/ 116724 h 1159250"/>
                <a:gd name="connsiteX3" fmla="*/ 4086085 w 4086085"/>
                <a:gd name="connsiteY3" fmla="*/ 612908 h 1159250"/>
                <a:gd name="connsiteX4" fmla="*/ 3645412 w 4086085"/>
                <a:gd name="connsiteY4" fmla="*/ 1159250 h 1159250"/>
                <a:gd name="connsiteX5" fmla="*/ 0 w 4086085"/>
                <a:gd name="connsiteY5" fmla="*/ 986054 h 1159250"/>
                <a:gd name="connsiteX0" fmla="*/ 0 w 4086085"/>
                <a:gd name="connsiteY0" fmla="*/ 964693 h 1137889"/>
                <a:gd name="connsiteX1" fmla="*/ 761096 w 4086085"/>
                <a:gd name="connsiteY1" fmla="*/ 0 h 1137889"/>
                <a:gd name="connsiteX2" fmla="*/ 3473504 w 4086085"/>
                <a:gd name="connsiteY2" fmla="*/ 95363 h 1137889"/>
                <a:gd name="connsiteX3" fmla="*/ 4086085 w 4086085"/>
                <a:gd name="connsiteY3" fmla="*/ 591547 h 1137889"/>
                <a:gd name="connsiteX4" fmla="*/ 3645412 w 4086085"/>
                <a:gd name="connsiteY4" fmla="*/ 1137889 h 1137889"/>
                <a:gd name="connsiteX5" fmla="*/ 0 w 4086085"/>
                <a:gd name="connsiteY5" fmla="*/ 964693 h 1137889"/>
                <a:gd name="connsiteX0" fmla="*/ 0 w 3575881"/>
                <a:gd name="connsiteY0" fmla="*/ 983299 h 1137889"/>
                <a:gd name="connsiteX1" fmla="*/ 250892 w 3575881"/>
                <a:gd name="connsiteY1" fmla="*/ 0 h 1137889"/>
                <a:gd name="connsiteX2" fmla="*/ 2963300 w 3575881"/>
                <a:gd name="connsiteY2" fmla="*/ 95363 h 1137889"/>
                <a:gd name="connsiteX3" fmla="*/ 3575881 w 3575881"/>
                <a:gd name="connsiteY3" fmla="*/ 591547 h 1137889"/>
                <a:gd name="connsiteX4" fmla="*/ 3135208 w 3575881"/>
                <a:gd name="connsiteY4" fmla="*/ 1137889 h 1137889"/>
                <a:gd name="connsiteX5" fmla="*/ 0 w 3575881"/>
                <a:gd name="connsiteY5" fmla="*/ 983299 h 1137889"/>
                <a:gd name="connsiteX0" fmla="*/ 0 w 3575881"/>
                <a:gd name="connsiteY0" fmla="*/ 986144 h 1140734"/>
                <a:gd name="connsiteX1" fmla="*/ 338662 w 3575881"/>
                <a:gd name="connsiteY1" fmla="*/ 0 h 1140734"/>
                <a:gd name="connsiteX2" fmla="*/ 2963300 w 3575881"/>
                <a:gd name="connsiteY2" fmla="*/ 98208 h 1140734"/>
                <a:gd name="connsiteX3" fmla="*/ 3575881 w 3575881"/>
                <a:gd name="connsiteY3" fmla="*/ 594392 h 1140734"/>
                <a:gd name="connsiteX4" fmla="*/ 3135208 w 3575881"/>
                <a:gd name="connsiteY4" fmla="*/ 1140734 h 1140734"/>
                <a:gd name="connsiteX5" fmla="*/ 0 w 3575881"/>
                <a:gd name="connsiteY5" fmla="*/ 986144 h 1140734"/>
                <a:gd name="connsiteX0" fmla="*/ 0 w 3575881"/>
                <a:gd name="connsiteY0" fmla="*/ 983028 h 1137618"/>
                <a:gd name="connsiteX1" fmla="*/ 433861 w 3575881"/>
                <a:gd name="connsiteY1" fmla="*/ 0 h 1137618"/>
                <a:gd name="connsiteX2" fmla="*/ 2963300 w 3575881"/>
                <a:gd name="connsiteY2" fmla="*/ 95092 h 1137618"/>
                <a:gd name="connsiteX3" fmla="*/ 3575881 w 3575881"/>
                <a:gd name="connsiteY3" fmla="*/ 591276 h 1137618"/>
                <a:gd name="connsiteX4" fmla="*/ 3135208 w 3575881"/>
                <a:gd name="connsiteY4" fmla="*/ 1137618 h 1137618"/>
                <a:gd name="connsiteX5" fmla="*/ 0 w 3575881"/>
                <a:gd name="connsiteY5" fmla="*/ 983028 h 1137618"/>
                <a:gd name="connsiteX0" fmla="*/ 0 w 3526814"/>
                <a:gd name="connsiteY0" fmla="*/ 997976 h 1137618"/>
                <a:gd name="connsiteX1" fmla="*/ 384794 w 3526814"/>
                <a:gd name="connsiteY1" fmla="*/ 0 h 1137618"/>
                <a:gd name="connsiteX2" fmla="*/ 2914233 w 3526814"/>
                <a:gd name="connsiteY2" fmla="*/ 95092 h 1137618"/>
                <a:gd name="connsiteX3" fmla="*/ 3526814 w 3526814"/>
                <a:gd name="connsiteY3" fmla="*/ 591276 h 1137618"/>
                <a:gd name="connsiteX4" fmla="*/ 3086141 w 3526814"/>
                <a:gd name="connsiteY4" fmla="*/ 1137618 h 1137618"/>
                <a:gd name="connsiteX5" fmla="*/ 0 w 3526814"/>
                <a:gd name="connsiteY5" fmla="*/ 997976 h 1137618"/>
                <a:gd name="connsiteX0" fmla="*/ 0 w 3526814"/>
                <a:gd name="connsiteY0" fmla="*/ 990186 h 1129828"/>
                <a:gd name="connsiteX1" fmla="*/ 622792 w 3526814"/>
                <a:gd name="connsiteY1" fmla="*/ 0 h 1129828"/>
                <a:gd name="connsiteX2" fmla="*/ 2914233 w 3526814"/>
                <a:gd name="connsiteY2" fmla="*/ 87302 h 1129828"/>
                <a:gd name="connsiteX3" fmla="*/ 3526814 w 3526814"/>
                <a:gd name="connsiteY3" fmla="*/ 583486 h 1129828"/>
                <a:gd name="connsiteX4" fmla="*/ 3086141 w 3526814"/>
                <a:gd name="connsiteY4" fmla="*/ 1129828 h 1129828"/>
                <a:gd name="connsiteX5" fmla="*/ 0 w 3526814"/>
                <a:gd name="connsiteY5" fmla="*/ 990186 h 1129828"/>
                <a:gd name="connsiteX0" fmla="*/ 0 w 3302207"/>
                <a:gd name="connsiteY0" fmla="*/ 999443 h 1129828"/>
                <a:gd name="connsiteX1" fmla="*/ 398185 w 3302207"/>
                <a:gd name="connsiteY1" fmla="*/ 0 h 1129828"/>
                <a:gd name="connsiteX2" fmla="*/ 2689626 w 3302207"/>
                <a:gd name="connsiteY2" fmla="*/ 87302 h 1129828"/>
                <a:gd name="connsiteX3" fmla="*/ 3302207 w 3302207"/>
                <a:gd name="connsiteY3" fmla="*/ 583486 h 1129828"/>
                <a:gd name="connsiteX4" fmla="*/ 2861534 w 3302207"/>
                <a:gd name="connsiteY4" fmla="*/ 1129828 h 1129828"/>
                <a:gd name="connsiteX5" fmla="*/ 0 w 3302207"/>
                <a:gd name="connsiteY5" fmla="*/ 999443 h 1129828"/>
                <a:gd name="connsiteX0" fmla="*/ 83742 w 2904022"/>
                <a:gd name="connsiteY0" fmla="*/ 1027924 h 1129828"/>
                <a:gd name="connsiteX1" fmla="*/ 0 w 2904022"/>
                <a:gd name="connsiteY1" fmla="*/ 0 h 1129828"/>
                <a:gd name="connsiteX2" fmla="*/ 2291441 w 2904022"/>
                <a:gd name="connsiteY2" fmla="*/ 87302 h 1129828"/>
                <a:gd name="connsiteX3" fmla="*/ 2904022 w 2904022"/>
                <a:gd name="connsiteY3" fmla="*/ 583486 h 1129828"/>
                <a:gd name="connsiteX4" fmla="*/ 2463349 w 2904022"/>
                <a:gd name="connsiteY4" fmla="*/ 1129828 h 1129828"/>
                <a:gd name="connsiteX5" fmla="*/ 83742 w 2904022"/>
                <a:gd name="connsiteY5" fmla="*/ 1027924 h 1129828"/>
                <a:gd name="connsiteX0" fmla="*/ 83742 w 2935016"/>
                <a:gd name="connsiteY0" fmla="*/ 1027924 h 1129828"/>
                <a:gd name="connsiteX1" fmla="*/ 0 w 2935016"/>
                <a:gd name="connsiteY1" fmla="*/ 0 h 1129828"/>
                <a:gd name="connsiteX2" fmla="*/ 2935016 w 2935016"/>
                <a:gd name="connsiteY2" fmla="*/ 105860 h 1129828"/>
                <a:gd name="connsiteX3" fmla="*/ 2904022 w 2935016"/>
                <a:gd name="connsiteY3" fmla="*/ 583486 h 1129828"/>
                <a:gd name="connsiteX4" fmla="*/ 2463349 w 2935016"/>
                <a:gd name="connsiteY4" fmla="*/ 1129828 h 1129828"/>
                <a:gd name="connsiteX5" fmla="*/ 83742 w 2935016"/>
                <a:gd name="connsiteY5" fmla="*/ 1027924 h 1129828"/>
                <a:gd name="connsiteX0" fmla="*/ 83742 w 3007179"/>
                <a:gd name="connsiteY0" fmla="*/ 1027924 h 1132589"/>
                <a:gd name="connsiteX1" fmla="*/ 0 w 3007179"/>
                <a:gd name="connsiteY1" fmla="*/ 0 h 1132589"/>
                <a:gd name="connsiteX2" fmla="*/ 2935016 w 3007179"/>
                <a:gd name="connsiteY2" fmla="*/ 105860 h 1132589"/>
                <a:gd name="connsiteX3" fmla="*/ 2904022 w 3007179"/>
                <a:gd name="connsiteY3" fmla="*/ 583486 h 1132589"/>
                <a:gd name="connsiteX4" fmla="*/ 3007179 w 3007179"/>
                <a:gd name="connsiteY4" fmla="*/ 1132589 h 1132589"/>
                <a:gd name="connsiteX5" fmla="*/ 83742 w 3007179"/>
                <a:gd name="connsiteY5" fmla="*/ 1027924 h 1132589"/>
                <a:gd name="connsiteX0" fmla="*/ 83742 w 3459670"/>
                <a:gd name="connsiteY0" fmla="*/ 1027924 h 1132589"/>
                <a:gd name="connsiteX1" fmla="*/ 0 w 3459670"/>
                <a:gd name="connsiteY1" fmla="*/ 0 h 1132589"/>
                <a:gd name="connsiteX2" fmla="*/ 2935016 w 3459670"/>
                <a:gd name="connsiteY2" fmla="*/ 105860 h 1132589"/>
                <a:gd name="connsiteX3" fmla="*/ 3459670 w 3459670"/>
                <a:gd name="connsiteY3" fmla="*/ 531489 h 1132589"/>
                <a:gd name="connsiteX4" fmla="*/ 3007179 w 3459670"/>
                <a:gd name="connsiteY4" fmla="*/ 1132589 h 1132589"/>
                <a:gd name="connsiteX5" fmla="*/ 83742 w 3459670"/>
                <a:gd name="connsiteY5" fmla="*/ 1027924 h 113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9670" h="1132589">
                  <a:moveTo>
                    <a:pt x="83742" y="1027924"/>
                  </a:moveTo>
                  <a:lnTo>
                    <a:pt x="0" y="0"/>
                  </a:lnTo>
                  <a:lnTo>
                    <a:pt x="2935016" y="105860"/>
                  </a:lnTo>
                  <a:lnTo>
                    <a:pt x="3459670" y="531489"/>
                  </a:lnTo>
                  <a:lnTo>
                    <a:pt x="3007179" y="1132589"/>
                  </a:lnTo>
                  <a:lnTo>
                    <a:pt x="83742" y="1027924"/>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baseline="-25000" dirty="0"/>
            </a:p>
          </p:txBody>
        </p:sp>
        <p:sp>
          <p:nvSpPr>
            <p:cNvPr id="21" name="Parallelogram 2">
              <a:extLst>
                <a:ext uri="{FF2B5EF4-FFF2-40B4-BE49-F238E27FC236}">
                  <a16:creationId xmlns:a16="http://schemas.microsoft.com/office/drawing/2014/main" id="{1C62C2A3-C4BA-4D43-B480-ADAC053338E6}"/>
                </a:ext>
              </a:extLst>
            </p:cNvPr>
            <p:cNvSpPr/>
            <p:nvPr/>
          </p:nvSpPr>
          <p:spPr>
            <a:xfrm rot="19275324">
              <a:off x="12043980" y="-1753539"/>
              <a:ext cx="3459670" cy="1132589"/>
            </a:xfrm>
            <a:custGeom>
              <a:avLst/>
              <a:gdLst>
                <a:gd name="connsiteX0" fmla="*/ 0 w 3536302"/>
                <a:gd name="connsiteY0" fmla="*/ 1073020 h 1073020"/>
                <a:gd name="connsiteX1" fmla="*/ 268255 w 3536302"/>
                <a:gd name="connsiteY1" fmla="*/ 0 h 1073020"/>
                <a:gd name="connsiteX2" fmla="*/ 3536302 w 3536302"/>
                <a:gd name="connsiteY2" fmla="*/ 0 h 1073020"/>
                <a:gd name="connsiteX3" fmla="*/ 3268047 w 3536302"/>
                <a:gd name="connsiteY3" fmla="*/ 1073020 h 1073020"/>
                <a:gd name="connsiteX4" fmla="*/ 0 w 3536302"/>
                <a:gd name="connsiteY4" fmla="*/ 1073020 h 1073020"/>
                <a:gd name="connsiteX0" fmla="*/ 0 w 3268047"/>
                <a:gd name="connsiteY0" fmla="*/ 1075622 h 1075622"/>
                <a:gd name="connsiteX1" fmla="*/ 268255 w 3268047"/>
                <a:gd name="connsiteY1" fmla="*/ 2602 h 1075622"/>
                <a:gd name="connsiteX2" fmla="*/ 3005037 w 3268047"/>
                <a:gd name="connsiteY2" fmla="*/ 0 h 1075622"/>
                <a:gd name="connsiteX3" fmla="*/ 3268047 w 3268047"/>
                <a:gd name="connsiteY3" fmla="*/ 1075622 h 1075622"/>
                <a:gd name="connsiteX4" fmla="*/ 0 w 3268047"/>
                <a:gd name="connsiteY4" fmla="*/ 1075622 h 1075622"/>
                <a:gd name="connsiteX0" fmla="*/ 0 w 3268047"/>
                <a:gd name="connsiteY0" fmla="*/ 1073929 h 1073929"/>
                <a:gd name="connsiteX1" fmla="*/ 268255 w 3268047"/>
                <a:gd name="connsiteY1" fmla="*/ 909 h 1073929"/>
                <a:gd name="connsiteX2" fmla="*/ 2952222 w 3268047"/>
                <a:gd name="connsiteY2" fmla="*/ 0 h 1073929"/>
                <a:gd name="connsiteX3" fmla="*/ 3268047 w 3268047"/>
                <a:gd name="connsiteY3" fmla="*/ 1073929 h 1073929"/>
                <a:gd name="connsiteX4" fmla="*/ 0 w 3268047"/>
                <a:gd name="connsiteY4" fmla="*/ 1073929 h 1073929"/>
                <a:gd name="connsiteX0" fmla="*/ 0 w 3340540"/>
                <a:gd name="connsiteY0" fmla="*/ 1073929 h 1073929"/>
                <a:gd name="connsiteX1" fmla="*/ 268255 w 3340540"/>
                <a:gd name="connsiteY1" fmla="*/ 909 h 1073929"/>
                <a:gd name="connsiteX2" fmla="*/ 2952222 w 3340540"/>
                <a:gd name="connsiteY2" fmla="*/ 0 h 1073929"/>
                <a:gd name="connsiteX3" fmla="*/ 3340540 w 3340540"/>
                <a:gd name="connsiteY3" fmla="*/ 453430 h 1073929"/>
                <a:gd name="connsiteX4" fmla="*/ 3268047 w 3340540"/>
                <a:gd name="connsiteY4" fmla="*/ 1073929 h 1073929"/>
                <a:gd name="connsiteX5" fmla="*/ 0 w 3340540"/>
                <a:gd name="connsiteY5" fmla="*/ 1073929 h 1073929"/>
                <a:gd name="connsiteX0" fmla="*/ 0 w 3632913"/>
                <a:gd name="connsiteY0" fmla="*/ 1073929 h 1073929"/>
                <a:gd name="connsiteX1" fmla="*/ 268255 w 3632913"/>
                <a:gd name="connsiteY1" fmla="*/ 909 h 1073929"/>
                <a:gd name="connsiteX2" fmla="*/ 2952222 w 3632913"/>
                <a:gd name="connsiteY2" fmla="*/ 0 h 1073929"/>
                <a:gd name="connsiteX3" fmla="*/ 3632913 w 3632913"/>
                <a:gd name="connsiteY3" fmla="*/ 428598 h 1073929"/>
                <a:gd name="connsiteX4" fmla="*/ 3268047 w 3632913"/>
                <a:gd name="connsiteY4" fmla="*/ 1073929 h 1073929"/>
                <a:gd name="connsiteX5" fmla="*/ 0 w 3632913"/>
                <a:gd name="connsiteY5" fmla="*/ 1073929 h 1073929"/>
                <a:gd name="connsiteX0" fmla="*/ 0 w 3632913"/>
                <a:gd name="connsiteY0" fmla="*/ 1073929 h 1073929"/>
                <a:gd name="connsiteX1" fmla="*/ 268255 w 3632913"/>
                <a:gd name="connsiteY1" fmla="*/ 909 h 1073929"/>
                <a:gd name="connsiteX2" fmla="*/ 2952222 w 3632913"/>
                <a:gd name="connsiteY2" fmla="*/ 0 h 1073929"/>
                <a:gd name="connsiteX3" fmla="*/ 3632913 w 3632913"/>
                <a:gd name="connsiteY3" fmla="*/ 428598 h 1073929"/>
                <a:gd name="connsiteX4" fmla="*/ 3268047 w 3632913"/>
                <a:gd name="connsiteY4" fmla="*/ 1073929 h 1073929"/>
                <a:gd name="connsiteX5" fmla="*/ 0 w 3632913"/>
                <a:gd name="connsiteY5" fmla="*/ 1073929 h 1073929"/>
                <a:gd name="connsiteX0" fmla="*/ 0 w 3632913"/>
                <a:gd name="connsiteY0" fmla="*/ 1073929 h 1073929"/>
                <a:gd name="connsiteX1" fmla="*/ 268255 w 3632913"/>
                <a:gd name="connsiteY1" fmla="*/ 909 h 1073929"/>
                <a:gd name="connsiteX2" fmla="*/ 2952222 w 3632913"/>
                <a:gd name="connsiteY2" fmla="*/ 0 h 1073929"/>
                <a:gd name="connsiteX3" fmla="*/ 3632913 w 3632913"/>
                <a:gd name="connsiteY3" fmla="*/ 428598 h 1073929"/>
                <a:gd name="connsiteX4" fmla="*/ 3268047 w 3632913"/>
                <a:gd name="connsiteY4" fmla="*/ 1073929 h 1073929"/>
                <a:gd name="connsiteX5" fmla="*/ 0 w 3632913"/>
                <a:gd name="connsiteY5" fmla="*/ 1073929 h 1073929"/>
                <a:gd name="connsiteX0" fmla="*/ 0 w 3637805"/>
                <a:gd name="connsiteY0" fmla="*/ 1073929 h 1073929"/>
                <a:gd name="connsiteX1" fmla="*/ 268255 w 3637805"/>
                <a:gd name="connsiteY1" fmla="*/ 909 h 1073929"/>
                <a:gd name="connsiteX2" fmla="*/ 2952222 w 3637805"/>
                <a:gd name="connsiteY2" fmla="*/ 0 h 1073929"/>
                <a:gd name="connsiteX3" fmla="*/ 3637805 w 3637805"/>
                <a:gd name="connsiteY3" fmla="*/ 420425 h 1073929"/>
                <a:gd name="connsiteX4" fmla="*/ 3268047 w 3637805"/>
                <a:gd name="connsiteY4" fmla="*/ 1073929 h 1073929"/>
                <a:gd name="connsiteX5" fmla="*/ 0 w 3637805"/>
                <a:gd name="connsiteY5" fmla="*/ 1073929 h 1073929"/>
                <a:gd name="connsiteX0" fmla="*/ 0 w 3637805"/>
                <a:gd name="connsiteY0" fmla="*/ 1073929 h 1073950"/>
                <a:gd name="connsiteX1" fmla="*/ 268255 w 3637805"/>
                <a:gd name="connsiteY1" fmla="*/ 909 h 1073950"/>
                <a:gd name="connsiteX2" fmla="*/ 2952222 w 3637805"/>
                <a:gd name="connsiteY2" fmla="*/ 0 h 1073950"/>
                <a:gd name="connsiteX3" fmla="*/ 3637805 w 3637805"/>
                <a:gd name="connsiteY3" fmla="*/ 420425 h 1073950"/>
                <a:gd name="connsiteX4" fmla="*/ 3249534 w 3637805"/>
                <a:gd name="connsiteY4" fmla="*/ 1073950 h 1073950"/>
                <a:gd name="connsiteX5" fmla="*/ 0 w 3637805"/>
                <a:gd name="connsiteY5" fmla="*/ 1073929 h 1073950"/>
                <a:gd name="connsiteX0" fmla="*/ 1256276 w 4894081"/>
                <a:gd name="connsiteY0" fmla="*/ 1474787 h 1474808"/>
                <a:gd name="connsiteX1" fmla="*/ 0 w 4894081"/>
                <a:gd name="connsiteY1" fmla="*/ 0 h 1474808"/>
                <a:gd name="connsiteX2" fmla="*/ 4208498 w 4894081"/>
                <a:gd name="connsiteY2" fmla="*/ 400858 h 1474808"/>
                <a:gd name="connsiteX3" fmla="*/ 4894081 w 4894081"/>
                <a:gd name="connsiteY3" fmla="*/ 821283 h 1474808"/>
                <a:gd name="connsiteX4" fmla="*/ 4505810 w 4894081"/>
                <a:gd name="connsiteY4" fmla="*/ 1474808 h 1474808"/>
                <a:gd name="connsiteX5" fmla="*/ 1256276 w 4894081"/>
                <a:gd name="connsiteY5" fmla="*/ 1474787 h 1474808"/>
                <a:gd name="connsiteX0" fmla="*/ 0 w 5358303"/>
                <a:gd name="connsiteY0" fmla="*/ 1122246 h 1474808"/>
                <a:gd name="connsiteX1" fmla="*/ 464222 w 5358303"/>
                <a:gd name="connsiteY1" fmla="*/ 0 h 1474808"/>
                <a:gd name="connsiteX2" fmla="*/ 4672720 w 5358303"/>
                <a:gd name="connsiteY2" fmla="*/ 400858 h 1474808"/>
                <a:gd name="connsiteX3" fmla="*/ 5358303 w 5358303"/>
                <a:gd name="connsiteY3" fmla="*/ 821283 h 1474808"/>
                <a:gd name="connsiteX4" fmla="*/ 4970032 w 5358303"/>
                <a:gd name="connsiteY4" fmla="*/ 1474808 h 1474808"/>
                <a:gd name="connsiteX5" fmla="*/ 0 w 5358303"/>
                <a:gd name="connsiteY5" fmla="*/ 1122246 h 1474808"/>
                <a:gd name="connsiteX0" fmla="*/ 0 w 5358303"/>
                <a:gd name="connsiteY0" fmla="*/ 1115745 h 1468307"/>
                <a:gd name="connsiteX1" fmla="*/ 493633 w 5358303"/>
                <a:gd name="connsiteY1" fmla="*/ 0 h 1468307"/>
                <a:gd name="connsiteX2" fmla="*/ 4672720 w 5358303"/>
                <a:gd name="connsiteY2" fmla="*/ 394357 h 1468307"/>
                <a:gd name="connsiteX3" fmla="*/ 5358303 w 5358303"/>
                <a:gd name="connsiteY3" fmla="*/ 814782 h 1468307"/>
                <a:gd name="connsiteX4" fmla="*/ 4970032 w 5358303"/>
                <a:gd name="connsiteY4" fmla="*/ 1468307 h 1468307"/>
                <a:gd name="connsiteX5" fmla="*/ 0 w 5358303"/>
                <a:gd name="connsiteY5" fmla="*/ 1115745 h 1468307"/>
                <a:gd name="connsiteX0" fmla="*/ 0 w 5439972"/>
                <a:gd name="connsiteY0" fmla="*/ 1122371 h 1468307"/>
                <a:gd name="connsiteX1" fmla="*/ 575302 w 5439972"/>
                <a:gd name="connsiteY1" fmla="*/ 0 h 1468307"/>
                <a:gd name="connsiteX2" fmla="*/ 4754389 w 5439972"/>
                <a:gd name="connsiteY2" fmla="*/ 394357 h 1468307"/>
                <a:gd name="connsiteX3" fmla="*/ 5439972 w 5439972"/>
                <a:gd name="connsiteY3" fmla="*/ 814782 h 1468307"/>
                <a:gd name="connsiteX4" fmla="*/ 5051701 w 5439972"/>
                <a:gd name="connsiteY4" fmla="*/ 1468307 h 1468307"/>
                <a:gd name="connsiteX5" fmla="*/ 0 w 5439972"/>
                <a:gd name="connsiteY5" fmla="*/ 1122371 h 1468307"/>
                <a:gd name="connsiteX0" fmla="*/ 0 w 5439972"/>
                <a:gd name="connsiteY0" fmla="*/ 975254 h 1321190"/>
                <a:gd name="connsiteX1" fmla="*/ 487257 w 5439972"/>
                <a:gd name="connsiteY1" fmla="*/ 0 h 1321190"/>
                <a:gd name="connsiteX2" fmla="*/ 4754389 w 5439972"/>
                <a:gd name="connsiteY2" fmla="*/ 247240 h 1321190"/>
                <a:gd name="connsiteX3" fmla="*/ 5439972 w 5439972"/>
                <a:gd name="connsiteY3" fmla="*/ 667665 h 1321190"/>
                <a:gd name="connsiteX4" fmla="*/ 5051701 w 5439972"/>
                <a:gd name="connsiteY4" fmla="*/ 1321190 h 1321190"/>
                <a:gd name="connsiteX5" fmla="*/ 0 w 5439972"/>
                <a:gd name="connsiteY5" fmla="*/ 975254 h 1321190"/>
                <a:gd name="connsiteX0" fmla="*/ 0 w 5472540"/>
                <a:gd name="connsiteY0" fmla="*/ 1066768 h 1321190"/>
                <a:gd name="connsiteX1" fmla="*/ 519825 w 5472540"/>
                <a:gd name="connsiteY1" fmla="*/ 0 h 1321190"/>
                <a:gd name="connsiteX2" fmla="*/ 4786957 w 5472540"/>
                <a:gd name="connsiteY2" fmla="*/ 247240 h 1321190"/>
                <a:gd name="connsiteX3" fmla="*/ 5472540 w 5472540"/>
                <a:gd name="connsiteY3" fmla="*/ 667665 h 1321190"/>
                <a:gd name="connsiteX4" fmla="*/ 5084269 w 5472540"/>
                <a:gd name="connsiteY4" fmla="*/ 1321190 h 1321190"/>
                <a:gd name="connsiteX5" fmla="*/ 0 w 5472540"/>
                <a:gd name="connsiteY5" fmla="*/ 1066768 h 1321190"/>
                <a:gd name="connsiteX0" fmla="*/ 0 w 5234035"/>
                <a:gd name="connsiteY0" fmla="*/ 1076302 h 1321190"/>
                <a:gd name="connsiteX1" fmla="*/ 281320 w 5234035"/>
                <a:gd name="connsiteY1" fmla="*/ 0 h 1321190"/>
                <a:gd name="connsiteX2" fmla="*/ 4548452 w 5234035"/>
                <a:gd name="connsiteY2" fmla="*/ 247240 h 1321190"/>
                <a:gd name="connsiteX3" fmla="*/ 5234035 w 5234035"/>
                <a:gd name="connsiteY3" fmla="*/ 667665 h 1321190"/>
                <a:gd name="connsiteX4" fmla="*/ 4845764 w 5234035"/>
                <a:gd name="connsiteY4" fmla="*/ 1321190 h 1321190"/>
                <a:gd name="connsiteX5" fmla="*/ 0 w 5234035"/>
                <a:gd name="connsiteY5" fmla="*/ 1076302 h 1321190"/>
                <a:gd name="connsiteX0" fmla="*/ 0 w 5234035"/>
                <a:gd name="connsiteY0" fmla="*/ 968441 h 1213329"/>
                <a:gd name="connsiteX1" fmla="*/ 238969 w 5234035"/>
                <a:gd name="connsiteY1" fmla="*/ 0 h 1213329"/>
                <a:gd name="connsiteX2" fmla="*/ 4548452 w 5234035"/>
                <a:gd name="connsiteY2" fmla="*/ 139379 h 1213329"/>
                <a:gd name="connsiteX3" fmla="*/ 5234035 w 5234035"/>
                <a:gd name="connsiteY3" fmla="*/ 559804 h 1213329"/>
                <a:gd name="connsiteX4" fmla="*/ 4845764 w 5234035"/>
                <a:gd name="connsiteY4" fmla="*/ 1213329 h 1213329"/>
                <a:gd name="connsiteX5" fmla="*/ 0 w 5234035"/>
                <a:gd name="connsiteY5" fmla="*/ 968441 h 1213329"/>
                <a:gd name="connsiteX0" fmla="*/ 0 w 5224958"/>
                <a:gd name="connsiteY0" fmla="*/ 968441 h 1213329"/>
                <a:gd name="connsiteX1" fmla="*/ 238969 w 5224958"/>
                <a:gd name="connsiteY1" fmla="*/ 0 h 1213329"/>
                <a:gd name="connsiteX2" fmla="*/ 4548452 w 5224958"/>
                <a:gd name="connsiteY2" fmla="*/ 139379 h 1213329"/>
                <a:gd name="connsiteX3" fmla="*/ 5224958 w 5224958"/>
                <a:gd name="connsiteY3" fmla="*/ 662433 h 1213329"/>
                <a:gd name="connsiteX4" fmla="*/ 4845764 w 5224958"/>
                <a:gd name="connsiteY4" fmla="*/ 1213329 h 1213329"/>
                <a:gd name="connsiteX5" fmla="*/ 0 w 5224958"/>
                <a:gd name="connsiteY5" fmla="*/ 968441 h 1213329"/>
                <a:gd name="connsiteX0" fmla="*/ 0 w 5230920"/>
                <a:gd name="connsiteY0" fmla="*/ 968441 h 1213329"/>
                <a:gd name="connsiteX1" fmla="*/ 238969 w 5230920"/>
                <a:gd name="connsiteY1" fmla="*/ 0 h 1213329"/>
                <a:gd name="connsiteX2" fmla="*/ 4548452 w 5230920"/>
                <a:gd name="connsiteY2" fmla="*/ 139379 h 1213329"/>
                <a:gd name="connsiteX3" fmla="*/ 5230920 w 5230920"/>
                <a:gd name="connsiteY3" fmla="*/ 655004 h 1213329"/>
                <a:gd name="connsiteX4" fmla="*/ 4845764 w 5230920"/>
                <a:gd name="connsiteY4" fmla="*/ 1213329 h 1213329"/>
                <a:gd name="connsiteX5" fmla="*/ 0 w 5230920"/>
                <a:gd name="connsiteY5" fmla="*/ 968441 h 1213329"/>
                <a:gd name="connsiteX0" fmla="*/ 0 w 5230920"/>
                <a:gd name="connsiteY0" fmla="*/ 968441 h 1213329"/>
                <a:gd name="connsiteX1" fmla="*/ 238969 w 5230920"/>
                <a:gd name="connsiteY1" fmla="*/ 0 h 1213329"/>
                <a:gd name="connsiteX2" fmla="*/ 4610910 w 5230920"/>
                <a:gd name="connsiteY2" fmla="*/ 152859 h 1213329"/>
                <a:gd name="connsiteX3" fmla="*/ 5230920 w 5230920"/>
                <a:gd name="connsiteY3" fmla="*/ 655004 h 1213329"/>
                <a:gd name="connsiteX4" fmla="*/ 4845764 w 5230920"/>
                <a:gd name="connsiteY4" fmla="*/ 1213329 h 1213329"/>
                <a:gd name="connsiteX5" fmla="*/ 0 w 5230920"/>
                <a:gd name="connsiteY5" fmla="*/ 968441 h 1213329"/>
                <a:gd name="connsiteX0" fmla="*/ 0 w 5230920"/>
                <a:gd name="connsiteY0" fmla="*/ 968441 h 1204342"/>
                <a:gd name="connsiteX1" fmla="*/ 238969 w 5230920"/>
                <a:gd name="connsiteY1" fmla="*/ 0 h 1204342"/>
                <a:gd name="connsiteX2" fmla="*/ 4610910 w 5230920"/>
                <a:gd name="connsiteY2" fmla="*/ 152859 h 1204342"/>
                <a:gd name="connsiteX3" fmla="*/ 5230920 w 5230920"/>
                <a:gd name="connsiteY3" fmla="*/ 655004 h 1204342"/>
                <a:gd name="connsiteX4" fmla="*/ 4804126 w 5230920"/>
                <a:gd name="connsiteY4" fmla="*/ 1204342 h 1204342"/>
                <a:gd name="connsiteX5" fmla="*/ 0 w 5230920"/>
                <a:gd name="connsiteY5" fmla="*/ 968441 h 1204342"/>
                <a:gd name="connsiteX0" fmla="*/ 0 w 5237370"/>
                <a:gd name="connsiteY0" fmla="*/ 968441 h 1204342"/>
                <a:gd name="connsiteX1" fmla="*/ 238969 w 5237370"/>
                <a:gd name="connsiteY1" fmla="*/ 0 h 1204342"/>
                <a:gd name="connsiteX2" fmla="*/ 4610910 w 5237370"/>
                <a:gd name="connsiteY2" fmla="*/ 152859 h 1204342"/>
                <a:gd name="connsiteX3" fmla="*/ 5237370 w 5237370"/>
                <a:gd name="connsiteY3" fmla="*/ 652039 h 1204342"/>
                <a:gd name="connsiteX4" fmla="*/ 4804126 w 5237370"/>
                <a:gd name="connsiteY4" fmla="*/ 1204342 h 1204342"/>
                <a:gd name="connsiteX5" fmla="*/ 0 w 5237370"/>
                <a:gd name="connsiteY5" fmla="*/ 968441 h 1204342"/>
                <a:gd name="connsiteX0" fmla="*/ 0 w 5237370"/>
                <a:gd name="connsiteY0" fmla="*/ 968441 h 1204342"/>
                <a:gd name="connsiteX1" fmla="*/ 238969 w 5237370"/>
                <a:gd name="connsiteY1" fmla="*/ 0 h 1204342"/>
                <a:gd name="connsiteX2" fmla="*/ 4624789 w 5237370"/>
                <a:gd name="connsiteY2" fmla="*/ 155855 h 1204342"/>
                <a:gd name="connsiteX3" fmla="*/ 5237370 w 5237370"/>
                <a:gd name="connsiteY3" fmla="*/ 652039 h 1204342"/>
                <a:gd name="connsiteX4" fmla="*/ 4804126 w 5237370"/>
                <a:gd name="connsiteY4" fmla="*/ 1204342 h 1204342"/>
                <a:gd name="connsiteX5" fmla="*/ 0 w 5237370"/>
                <a:gd name="connsiteY5" fmla="*/ 968441 h 1204342"/>
                <a:gd name="connsiteX0" fmla="*/ 0 w 5237370"/>
                <a:gd name="connsiteY0" fmla="*/ 968441 h 1198381"/>
                <a:gd name="connsiteX1" fmla="*/ 238969 w 5237370"/>
                <a:gd name="connsiteY1" fmla="*/ 0 h 1198381"/>
                <a:gd name="connsiteX2" fmla="*/ 4624789 w 5237370"/>
                <a:gd name="connsiteY2" fmla="*/ 155855 h 1198381"/>
                <a:gd name="connsiteX3" fmla="*/ 5237370 w 5237370"/>
                <a:gd name="connsiteY3" fmla="*/ 652039 h 1198381"/>
                <a:gd name="connsiteX4" fmla="*/ 4796697 w 5237370"/>
                <a:gd name="connsiteY4" fmla="*/ 1198381 h 1198381"/>
                <a:gd name="connsiteX5" fmla="*/ 0 w 5237370"/>
                <a:gd name="connsiteY5" fmla="*/ 968441 h 1198381"/>
                <a:gd name="connsiteX0" fmla="*/ 0 w 5237370"/>
                <a:gd name="connsiteY0" fmla="*/ 935994 h 1165934"/>
                <a:gd name="connsiteX1" fmla="*/ 1055589 w 5237370"/>
                <a:gd name="connsiteY1" fmla="*/ 0 h 1165934"/>
                <a:gd name="connsiteX2" fmla="*/ 4624789 w 5237370"/>
                <a:gd name="connsiteY2" fmla="*/ 123408 h 1165934"/>
                <a:gd name="connsiteX3" fmla="*/ 5237370 w 5237370"/>
                <a:gd name="connsiteY3" fmla="*/ 619592 h 1165934"/>
                <a:gd name="connsiteX4" fmla="*/ 4796697 w 5237370"/>
                <a:gd name="connsiteY4" fmla="*/ 1165934 h 1165934"/>
                <a:gd name="connsiteX5" fmla="*/ 0 w 5237370"/>
                <a:gd name="connsiteY5" fmla="*/ 935994 h 1165934"/>
                <a:gd name="connsiteX0" fmla="*/ 0 w 4460920"/>
                <a:gd name="connsiteY0" fmla="*/ 972845 h 1165934"/>
                <a:gd name="connsiteX1" fmla="*/ 279139 w 4460920"/>
                <a:gd name="connsiteY1" fmla="*/ 0 h 1165934"/>
                <a:gd name="connsiteX2" fmla="*/ 3848339 w 4460920"/>
                <a:gd name="connsiteY2" fmla="*/ 123408 h 1165934"/>
                <a:gd name="connsiteX3" fmla="*/ 4460920 w 4460920"/>
                <a:gd name="connsiteY3" fmla="*/ 619592 h 1165934"/>
                <a:gd name="connsiteX4" fmla="*/ 4020247 w 4460920"/>
                <a:gd name="connsiteY4" fmla="*/ 1165934 h 1165934"/>
                <a:gd name="connsiteX5" fmla="*/ 0 w 4460920"/>
                <a:gd name="connsiteY5" fmla="*/ 972845 h 1165934"/>
                <a:gd name="connsiteX0" fmla="*/ 0 w 4460920"/>
                <a:gd name="connsiteY0" fmla="*/ 966161 h 1159250"/>
                <a:gd name="connsiteX1" fmla="*/ 774486 w 4460920"/>
                <a:gd name="connsiteY1" fmla="*/ 0 h 1159250"/>
                <a:gd name="connsiteX2" fmla="*/ 3848339 w 4460920"/>
                <a:gd name="connsiteY2" fmla="*/ 116724 h 1159250"/>
                <a:gd name="connsiteX3" fmla="*/ 4460920 w 4460920"/>
                <a:gd name="connsiteY3" fmla="*/ 612908 h 1159250"/>
                <a:gd name="connsiteX4" fmla="*/ 4020247 w 4460920"/>
                <a:gd name="connsiteY4" fmla="*/ 1159250 h 1159250"/>
                <a:gd name="connsiteX5" fmla="*/ 0 w 4460920"/>
                <a:gd name="connsiteY5" fmla="*/ 966161 h 1159250"/>
                <a:gd name="connsiteX0" fmla="*/ 0 w 4086085"/>
                <a:gd name="connsiteY0" fmla="*/ 986054 h 1159250"/>
                <a:gd name="connsiteX1" fmla="*/ 399651 w 4086085"/>
                <a:gd name="connsiteY1" fmla="*/ 0 h 1159250"/>
                <a:gd name="connsiteX2" fmla="*/ 3473504 w 4086085"/>
                <a:gd name="connsiteY2" fmla="*/ 116724 h 1159250"/>
                <a:gd name="connsiteX3" fmla="*/ 4086085 w 4086085"/>
                <a:gd name="connsiteY3" fmla="*/ 612908 h 1159250"/>
                <a:gd name="connsiteX4" fmla="*/ 3645412 w 4086085"/>
                <a:gd name="connsiteY4" fmla="*/ 1159250 h 1159250"/>
                <a:gd name="connsiteX5" fmla="*/ 0 w 4086085"/>
                <a:gd name="connsiteY5" fmla="*/ 986054 h 1159250"/>
                <a:gd name="connsiteX0" fmla="*/ 0 w 4086085"/>
                <a:gd name="connsiteY0" fmla="*/ 964693 h 1137889"/>
                <a:gd name="connsiteX1" fmla="*/ 761096 w 4086085"/>
                <a:gd name="connsiteY1" fmla="*/ 0 h 1137889"/>
                <a:gd name="connsiteX2" fmla="*/ 3473504 w 4086085"/>
                <a:gd name="connsiteY2" fmla="*/ 95363 h 1137889"/>
                <a:gd name="connsiteX3" fmla="*/ 4086085 w 4086085"/>
                <a:gd name="connsiteY3" fmla="*/ 591547 h 1137889"/>
                <a:gd name="connsiteX4" fmla="*/ 3645412 w 4086085"/>
                <a:gd name="connsiteY4" fmla="*/ 1137889 h 1137889"/>
                <a:gd name="connsiteX5" fmla="*/ 0 w 4086085"/>
                <a:gd name="connsiteY5" fmla="*/ 964693 h 1137889"/>
                <a:gd name="connsiteX0" fmla="*/ 0 w 3575881"/>
                <a:gd name="connsiteY0" fmla="*/ 983299 h 1137889"/>
                <a:gd name="connsiteX1" fmla="*/ 250892 w 3575881"/>
                <a:gd name="connsiteY1" fmla="*/ 0 h 1137889"/>
                <a:gd name="connsiteX2" fmla="*/ 2963300 w 3575881"/>
                <a:gd name="connsiteY2" fmla="*/ 95363 h 1137889"/>
                <a:gd name="connsiteX3" fmla="*/ 3575881 w 3575881"/>
                <a:gd name="connsiteY3" fmla="*/ 591547 h 1137889"/>
                <a:gd name="connsiteX4" fmla="*/ 3135208 w 3575881"/>
                <a:gd name="connsiteY4" fmla="*/ 1137889 h 1137889"/>
                <a:gd name="connsiteX5" fmla="*/ 0 w 3575881"/>
                <a:gd name="connsiteY5" fmla="*/ 983299 h 1137889"/>
                <a:gd name="connsiteX0" fmla="*/ 0 w 3575881"/>
                <a:gd name="connsiteY0" fmla="*/ 986144 h 1140734"/>
                <a:gd name="connsiteX1" fmla="*/ 338662 w 3575881"/>
                <a:gd name="connsiteY1" fmla="*/ 0 h 1140734"/>
                <a:gd name="connsiteX2" fmla="*/ 2963300 w 3575881"/>
                <a:gd name="connsiteY2" fmla="*/ 98208 h 1140734"/>
                <a:gd name="connsiteX3" fmla="*/ 3575881 w 3575881"/>
                <a:gd name="connsiteY3" fmla="*/ 594392 h 1140734"/>
                <a:gd name="connsiteX4" fmla="*/ 3135208 w 3575881"/>
                <a:gd name="connsiteY4" fmla="*/ 1140734 h 1140734"/>
                <a:gd name="connsiteX5" fmla="*/ 0 w 3575881"/>
                <a:gd name="connsiteY5" fmla="*/ 986144 h 1140734"/>
                <a:gd name="connsiteX0" fmla="*/ 0 w 3575881"/>
                <a:gd name="connsiteY0" fmla="*/ 983028 h 1137618"/>
                <a:gd name="connsiteX1" fmla="*/ 433861 w 3575881"/>
                <a:gd name="connsiteY1" fmla="*/ 0 h 1137618"/>
                <a:gd name="connsiteX2" fmla="*/ 2963300 w 3575881"/>
                <a:gd name="connsiteY2" fmla="*/ 95092 h 1137618"/>
                <a:gd name="connsiteX3" fmla="*/ 3575881 w 3575881"/>
                <a:gd name="connsiteY3" fmla="*/ 591276 h 1137618"/>
                <a:gd name="connsiteX4" fmla="*/ 3135208 w 3575881"/>
                <a:gd name="connsiteY4" fmla="*/ 1137618 h 1137618"/>
                <a:gd name="connsiteX5" fmla="*/ 0 w 3575881"/>
                <a:gd name="connsiteY5" fmla="*/ 983028 h 1137618"/>
                <a:gd name="connsiteX0" fmla="*/ 0 w 3526814"/>
                <a:gd name="connsiteY0" fmla="*/ 997976 h 1137618"/>
                <a:gd name="connsiteX1" fmla="*/ 384794 w 3526814"/>
                <a:gd name="connsiteY1" fmla="*/ 0 h 1137618"/>
                <a:gd name="connsiteX2" fmla="*/ 2914233 w 3526814"/>
                <a:gd name="connsiteY2" fmla="*/ 95092 h 1137618"/>
                <a:gd name="connsiteX3" fmla="*/ 3526814 w 3526814"/>
                <a:gd name="connsiteY3" fmla="*/ 591276 h 1137618"/>
                <a:gd name="connsiteX4" fmla="*/ 3086141 w 3526814"/>
                <a:gd name="connsiteY4" fmla="*/ 1137618 h 1137618"/>
                <a:gd name="connsiteX5" fmla="*/ 0 w 3526814"/>
                <a:gd name="connsiteY5" fmla="*/ 997976 h 1137618"/>
                <a:gd name="connsiteX0" fmla="*/ 0 w 3526814"/>
                <a:gd name="connsiteY0" fmla="*/ 990186 h 1129828"/>
                <a:gd name="connsiteX1" fmla="*/ 622792 w 3526814"/>
                <a:gd name="connsiteY1" fmla="*/ 0 h 1129828"/>
                <a:gd name="connsiteX2" fmla="*/ 2914233 w 3526814"/>
                <a:gd name="connsiteY2" fmla="*/ 87302 h 1129828"/>
                <a:gd name="connsiteX3" fmla="*/ 3526814 w 3526814"/>
                <a:gd name="connsiteY3" fmla="*/ 583486 h 1129828"/>
                <a:gd name="connsiteX4" fmla="*/ 3086141 w 3526814"/>
                <a:gd name="connsiteY4" fmla="*/ 1129828 h 1129828"/>
                <a:gd name="connsiteX5" fmla="*/ 0 w 3526814"/>
                <a:gd name="connsiteY5" fmla="*/ 990186 h 1129828"/>
                <a:gd name="connsiteX0" fmla="*/ 0 w 3302207"/>
                <a:gd name="connsiteY0" fmla="*/ 999443 h 1129828"/>
                <a:gd name="connsiteX1" fmla="*/ 398185 w 3302207"/>
                <a:gd name="connsiteY1" fmla="*/ 0 h 1129828"/>
                <a:gd name="connsiteX2" fmla="*/ 2689626 w 3302207"/>
                <a:gd name="connsiteY2" fmla="*/ 87302 h 1129828"/>
                <a:gd name="connsiteX3" fmla="*/ 3302207 w 3302207"/>
                <a:gd name="connsiteY3" fmla="*/ 583486 h 1129828"/>
                <a:gd name="connsiteX4" fmla="*/ 2861534 w 3302207"/>
                <a:gd name="connsiteY4" fmla="*/ 1129828 h 1129828"/>
                <a:gd name="connsiteX5" fmla="*/ 0 w 3302207"/>
                <a:gd name="connsiteY5" fmla="*/ 999443 h 1129828"/>
                <a:gd name="connsiteX0" fmla="*/ 83742 w 2904022"/>
                <a:gd name="connsiteY0" fmla="*/ 1027924 h 1129828"/>
                <a:gd name="connsiteX1" fmla="*/ 0 w 2904022"/>
                <a:gd name="connsiteY1" fmla="*/ 0 h 1129828"/>
                <a:gd name="connsiteX2" fmla="*/ 2291441 w 2904022"/>
                <a:gd name="connsiteY2" fmla="*/ 87302 h 1129828"/>
                <a:gd name="connsiteX3" fmla="*/ 2904022 w 2904022"/>
                <a:gd name="connsiteY3" fmla="*/ 583486 h 1129828"/>
                <a:gd name="connsiteX4" fmla="*/ 2463349 w 2904022"/>
                <a:gd name="connsiteY4" fmla="*/ 1129828 h 1129828"/>
                <a:gd name="connsiteX5" fmla="*/ 83742 w 2904022"/>
                <a:gd name="connsiteY5" fmla="*/ 1027924 h 1129828"/>
                <a:gd name="connsiteX0" fmla="*/ 83742 w 2935016"/>
                <a:gd name="connsiteY0" fmla="*/ 1027924 h 1129828"/>
                <a:gd name="connsiteX1" fmla="*/ 0 w 2935016"/>
                <a:gd name="connsiteY1" fmla="*/ 0 h 1129828"/>
                <a:gd name="connsiteX2" fmla="*/ 2935016 w 2935016"/>
                <a:gd name="connsiteY2" fmla="*/ 105860 h 1129828"/>
                <a:gd name="connsiteX3" fmla="*/ 2904022 w 2935016"/>
                <a:gd name="connsiteY3" fmla="*/ 583486 h 1129828"/>
                <a:gd name="connsiteX4" fmla="*/ 2463349 w 2935016"/>
                <a:gd name="connsiteY4" fmla="*/ 1129828 h 1129828"/>
                <a:gd name="connsiteX5" fmla="*/ 83742 w 2935016"/>
                <a:gd name="connsiteY5" fmla="*/ 1027924 h 1129828"/>
                <a:gd name="connsiteX0" fmla="*/ 83742 w 3007179"/>
                <a:gd name="connsiteY0" fmla="*/ 1027924 h 1132589"/>
                <a:gd name="connsiteX1" fmla="*/ 0 w 3007179"/>
                <a:gd name="connsiteY1" fmla="*/ 0 h 1132589"/>
                <a:gd name="connsiteX2" fmla="*/ 2935016 w 3007179"/>
                <a:gd name="connsiteY2" fmla="*/ 105860 h 1132589"/>
                <a:gd name="connsiteX3" fmla="*/ 2904022 w 3007179"/>
                <a:gd name="connsiteY3" fmla="*/ 583486 h 1132589"/>
                <a:gd name="connsiteX4" fmla="*/ 3007179 w 3007179"/>
                <a:gd name="connsiteY4" fmla="*/ 1132589 h 1132589"/>
                <a:gd name="connsiteX5" fmla="*/ 83742 w 3007179"/>
                <a:gd name="connsiteY5" fmla="*/ 1027924 h 1132589"/>
                <a:gd name="connsiteX0" fmla="*/ 83742 w 3459670"/>
                <a:gd name="connsiteY0" fmla="*/ 1027924 h 1132589"/>
                <a:gd name="connsiteX1" fmla="*/ 0 w 3459670"/>
                <a:gd name="connsiteY1" fmla="*/ 0 h 1132589"/>
                <a:gd name="connsiteX2" fmla="*/ 2935016 w 3459670"/>
                <a:gd name="connsiteY2" fmla="*/ 105860 h 1132589"/>
                <a:gd name="connsiteX3" fmla="*/ 3459670 w 3459670"/>
                <a:gd name="connsiteY3" fmla="*/ 531489 h 1132589"/>
                <a:gd name="connsiteX4" fmla="*/ 3007179 w 3459670"/>
                <a:gd name="connsiteY4" fmla="*/ 1132589 h 1132589"/>
                <a:gd name="connsiteX5" fmla="*/ 83742 w 3459670"/>
                <a:gd name="connsiteY5" fmla="*/ 1027924 h 113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9670" h="1132589">
                  <a:moveTo>
                    <a:pt x="83742" y="1027924"/>
                  </a:moveTo>
                  <a:lnTo>
                    <a:pt x="0" y="0"/>
                  </a:lnTo>
                  <a:lnTo>
                    <a:pt x="2935016" y="105860"/>
                  </a:lnTo>
                  <a:lnTo>
                    <a:pt x="3459670" y="531489"/>
                  </a:lnTo>
                  <a:lnTo>
                    <a:pt x="3007179" y="1132589"/>
                  </a:lnTo>
                  <a:lnTo>
                    <a:pt x="83742" y="1027924"/>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baseline="-25000" dirty="0"/>
            </a:p>
          </p:txBody>
        </p:sp>
      </p:grpSp>
      <p:grpSp>
        <p:nvGrpSpPr>
          <p:cNvPr id="5" name="Group 4">
            <a:extLst>
              <a:ext uri="{FF2B5EF4-FFF2-40B4-BE49-F238E27FC236}">
                <a16:creationId xmlns:a16="http://schemas.microsoft.com/office/drawing/2014/main" id="{B4E872C4-6E62-46A2-8F43-B2A7577FCEF2}"/>
              </a:ext>
            </a:extLst>
          </p:cNvPr>
          <p:cNvGrpSpPr/>
          <p:nvPr/>
        </p:nvGrpSpPr>
        <p:grpSpPr>
          <a:xfrm>
            <a:off x="10381893" y="2931648"/>
            <a:ext cx="2931529" cy="1568378"/>
            <a:chOff x="10381893" y="2931648"/>
            <a:chExt cx="2931529" cy="1568378"/>
          </a:xfrm>
        </p:grpSpPr>
        <p:sp>
          <p:nvSpPr>
            <p:cNvPr id="19" name="Parallelogram 18">
              <a:extLst>
                <a:ext uri="{FF2B5EF4-FFF2-40B4-BE49-F238E27FC236}">
                  <a16:creationId xmlns:a16="http://schemas.microsoft.com/office/drawing/2014/main" id="{442C63CC-9B34-45AB-89E5-BA47C9AD647D}"/>
                </a:ext>
              </a:extLst>
            </p:cNvPr>
            <p:cNvSpPr/>
            <p:nvPr/>
          </p:nvSpPr>
          <p:spPr>
            <a:xfrm rot="19390392">
              <a:off x="10381893" y="3878971"/>
              <a:ext cx="1668695" cy="621055"/>
            </a:xfrm>
            <a:custGeom>
              <a:avLst/>
              <a:gdLst>
                <a:gd name="connsiteX0" fmla="*/ 0 w 1744349"/>
                <a:gd name="connsiteY0" fmla="*/ 608527 h 608527"/>
                <a:gd name="connsiteX1" fmla="*/ 152132 w 1744349"/>
                <a:gd name="connsiteY1" fmla="*/ 0 h 608527"/>
                <a:gd name="connsiteX2" fmla="*/ 1744349 w 1744349"/>
                <a:gd name="connsiteY2" fmla="*/ 0 h 608527"/>
                <a:gd name="connsiteX3" fmla="*/ 1592217 w 1744349"/>
                <a:gd name="connsiteY3" fmla="*/ 608527 h 608527"/>
                <a:gd name="connsiteX4" fmla="*/ 0 w 1744349"/>
                <a:gd name="connsiteY4" fmla="*/ 608527 h 608527"/>
                <a:gd name="connsiteX0" fmla="*/ 76478 w 1820827"/>
                <a:gd name="connsiteY0" fmla="*/ 621055 h 621055"/>
                <a:gd name="connsiteX1" fmla="*/ 0 w 1820827"/>
                <a:gd name="connsiteY1" fmla="*/ 0 h 621055"/>
                <a:gd name="connsiteX2" fmla="*/ 1820827 w 1820827"/>
                <a:gd name="connsiteY2" fmla="*/ 12528 h 621055"/>
                <a:gd name="connsiteX3" fmla="*/ 1668695 w 1820827"/>
                <a:gd name="connsiteY3" fmla="*/ 621055 h 621055"/>
                <a:gd name="connsiteX4" fmla="*/ 76478 w 1820827"/>
                <a:gd name="connsiteY4" fmla="*/ 621055 h 621055"/>
                <a:gd name="connsiteX0" fmla="*/ 76478 w 1668695"/>
                <a:gd name="connsiteY0" fmla="*/ 621055 h 621055"/>
                <a:gd name="connsiteX1" fmla="*/ 0 w 1668695"/>
                <a:gd name="connsiteY1" fmla="*/ 0 h 621055"/>
                <a:gd name="connsiteX2" fmla="*/ 1620162 w 1668695"/>
                <a:gd name="connsiteY2" fmla="*/ 5059 h 621055"/>
                <a:gd name="connsiteX3" fmla="*/ 1668695 w 1668695"/>
                <a:gd name="connsiteY3" fmla="*/ 621055 h 621055"/>
                <a:gd name="connsiteX4" fmla="*/ 76478 w 1668695"/>
                <a:gd name="connsiteY4" fmla="*/ 621055 h 621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5" h="621055">
                  <a:moveTo>
                    <a:pt x="76478" y="621055"/>
                  </a:moveTo>
                  <a:lnTo>
                    <a:pt x="0" y="0"/>
                  </a:lnTo>
                  <a:lnTo>
                    <a:pt x="1620162" y="5059"/>
                  </a:lnTo>
                  <a:lnTo>
                    <a:pt x="1668695" y="621055"/>
                  </a:lnTo>
                  <a:lnTo>
                    <a:pt x="76478" y="62105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2" name="Parallelogram 18">
              <a:extLst>
                <a:ext uri="{FF2B5EF4-FFF2-40B4-BE49-F238E27FC236}">
                  <a16:creationId xmlns:a16="http://schemas.microsoft.com/office/drawing/2014/main" id="{F4F1C90D-FFA7-4DCC-AADA-8054B5C96538}"/>
                </a:ext>
              </a:extLst>
            </p:cNvPr>
            <p:cNvSpPr/>
            <p:nvPr/>
          </p:nvSpPr>
          <p:spPr>
            <a:xfrm rot="19390392">
              <a:off x="11644727" y="2931648"/>
              <a:ext cx="1668695" cy="621055"/>
            </a:xfrm>
            <a:custGeom>
              <a:avLst/>
              <a:gdLst>
                <a:gd name="connsiteX0" fmla="*/ 0 w 1744349"/>
                <a:gd name="connsiteY0" fmla="*/ 608527 h 608527"/>
                <a:gd name="connsiteX1" fmla="*/ 152132 w 1744349"/>
                <a:gd name="connsiteY1" fmla="*/ 0 h 608527"/>
                <a:gd name="connsiteX2" fmla="*/ 1744349 w 1744349"/>
                <a:gd name="connsiteY2" fmla="*/ 0 h 608527"/>
                <a:gd name="connsiteX3" fmla="*/ 1592217 w 1744349"/>
                <a:gd name="connsiteY3" fmla="*/ 608527 h 608527"/>
                <a:gd name="connsiteX4" fmla="*/ 0 w 1744349"/>
                <a:gd name="connsiteY4" fmla="*/ 608527 h 608527"/>
                <a:gd name="connsiteX0" fmla="*/ 76478 w 1820827"/>
                <a:gd name="connsiteY0" fmla="*/ 621055 h 621055"/>
                <a:gd name="connsiteX1" fmla="*/ 0 w 1820827"/>
                <a:gd name="connsiteY1" fmla="*/ 0 h 621055"/>
                <a:gd name="connsiteX2" fmla="*/ 1820827 w 1820827"/>
                <a:gd name="connsiteY2" fmla="*/ 12528 h 621055"/>
                <a:gd name="connsiteX3" fmla="*/ 1668695 w 1820827"/>
                <a:gd name="connsiteY3" fmla="*/ 621055 h 621055"/>
                <a:gd name="connsiteX4" fmla="*/ 76478 w 1820827"/>
                <a:gd name="connsiteY4" fmla="*/ 621055 h 621055"/>
                <a:gd name="connsiteX0" fmla="*/ 76478 w 1668695"/>
                <a:gd name="connsiteY0" fmla="*/ 621055 h 621055"/>
                <a:gd name="connsiteX1" fmla="*/ 0 w 1668695"/>
                <a:gd name="connsiteY1" fmla="*/ 0 h 621055"/>
                <a:gd name="connsiteX2" fmla="*/ 1620162 w 1668695"/>
                <a:gd name="connsiteY2" fmla="*/ 5059 h 621055"/>
                <a:gd name="connsiteX3" fmla="*/ 1668695 w 1668695"/>
                <a:gd name="connsiteY3" fmla="*/ 621055 h 621055"/>
                <a:gd name="connsiteX4" fmla="*/ 76478 w 1668695"/>
                <a:gd name="connsiteY4" fmla="*/ 621055 h 621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695" h="621055">
                  <a:moveTo>
                    <a:pt x="76478" y="621055"/>
                  </a:moveTo>
                  <a:lnTo>
                    <a:pt x="0" y="0"/>
                  </a:lnTo>
                  <a:lnTo>
                    <a:pt x="1620162" y="5059"/>
                  </a:lnTo>
                  <a:lnTo>
                    <a:pt x="1668695" y="621055"/>
                  </a:lnTo>
                  <a:lnTo>
                    <a:pt x="76478" y="62105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pic>
        <p:nvPicPr>
          <p:cNvPr id="9" name="Picture Placeholder 8" descr="A light bulb on a surface&#10;&#10;Description automatically generated with low confidence">
            <a:extLst>
              <a:ext uri="{FF2B5EF4-FFF2-40B4-BE49-F238E27FC236}">
                <a16:creationId xmlns:a16="http://schemas.microsoft.com/office/drawing/2014/main" id="{FE1209BE-05DC-475D-89C5-B47522C08BB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4848" b="13406"/>
          <a:stretch/>
        </p:blipFill>
        <p:spPr>
          <a:xfrm flipH="1">
            <a:off x="-7127" y="-110854"/>
            <a:ext cx="6839218" cy="6987141"/>
          </a:xfrm>
        </p:spPr>
      </p:pic>
      <p:pic>
        <p:nvPicPr>
          <p:cNvPr id="23" name="Picture 22" descr="Text&#10;&#10;Description automatically generated">
            <a:extLst>
              <a:ext uri="{FF2B5EF4-FFF2-40B4-BE49-F238E27FC236}">
                <a16:creationId xmlns:a16="http://schemas.microsoft.com/office/drawing/2014/main" id="{C63FA02C-5484-DA68-1664-42CED37079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9864" y="38595"/>
            <a:ext cx="1694721" cy="1728981"/>
          </a:xfrm>
          <a:prstGeom prst="rect">
            <a:avLst/>
          </a:prstGeom>
        </p:spPr>
      </p:pic>
      <p:grpSp>
        <p:nvGrpSpPr>
          <p:cNvPr id="24" name="Group 23">
            <a:extLst>
              <a:ext uri="{FF2B5EF4-FFF2-40B4-BE49-F238E27FC236}">
                <a16:creationId xmlns:a16="http://schemas.microsoft.com/office/drawing/2014/main" id="{AF7E7273-39D4-F40F-7032-DD72700015B0}"/>
              </a:ext>
            </a:extLst>
          </p:cNvPr>
          <p:cNvGrpSpPr/>
          <p:nvPr/>
        </p:nvGrpSpPr>
        <p:grpSpPr>
          <a:xfrm>
            <a:off x="9780499" y="5541916"/>
            <a:ext cx="2249010" cy="1063069"/>
            <a:chOff x="9780499" y="5541916"/>
            <a:chExt cx="2249010" cy="1063069"/>
          </a:xfrm>
        </p:grpSpPr>
        <p:sp>
          <p:nvSpPr>
            <p:cNvPr id="25" name="Rectangle 24">
              <a:extLst>
                <a:ext uri="{FF2B5EF4-FFF2-40B4-BE49-F238E27FC236}">
                  <a16:creationId xmlns:a16="http://schemas.microsoft.com/office/drawing/2014/main" id="{828E880B-019F-F13A-D00F-9BDDCEF1E18B}"/>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D5A74AE3-1772-4E83-F637-CA478222B49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27" name="Picture 26" descr="A picture containing text, clipart&#10;&#10;Description automatically generated">
              <a:extLst>
                <a:ext uri="{FF2B5EF4-FFF2-40B4-BE49-F238E27FC236}">
                  <a16:creationId xmlns:a16="http://schemas.microsoft.com/office/drawing/2014/main" id="{15E15ED0-392A-271A-ACCA-CF1A9A5056B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11645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6667" fill="hold" grpId="0" nodeType="withEffect">
                                  <p:stCondLst>
                                    <p:cond delay="1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decel="46667" fill="hold" grpId="0"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850" fill="hold"/>
                                        <p:tgtEl>
                                          <p:spTgt spid="13"/>
                                        </p:tgtEl>
                                        <p:attrNameLst>
                                          <p:attrName>ppt_x</p:attrName>
                                        </p:attrNameLst>
                                      </p:cBhvr>
                                      <p:tavLst>
                                        <p:tav tm="0">
                                          <p:val>
                                            <p:strVal val="1+#ppt_w/2"/>
                                          </p:val>
                                        </p:tav>
                                        <p:tav tm="100000">
                                          <p:val>
                                            <p:strVal val="#ppt_x"/>
                                          </p:val>
                                        </p:tav>
                                      </p:tavLst>
                                    </p:anim>
                                    <p:anim calcmode="lin" valueType="num">
                                      <p:cBhvr additive="base">
                                        <p:cTn id="12" dur="850" fill="hold"/>
                                        <p:tgtEl>
                                          <p:spTgt spid="13"/>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105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par>
                                <p:cTn id="18" presetID="6" presetClass="emph" presetSubtype="0" decel="75000" autoRev="1" fill="hold" nodeType="withEffect">
                                  <p:stCondLst>
                                    <p:cond delay="1500"/>
                                  </p:stCondLst>
                                  <p:childTnLst>
                                    <p:animScale>
                                      <p:cBhvr>
                                        <p:cTn id="19" dur="300" fill="hold"/>
                                        <p:tgtEl>
                                          <p:spTgt spid="3"/>
                                        </p:tgtEl>
                                      </p:cBhvr>
                                      <p:by x="110000" y="110000"/>
                                    </p:animScale>
                                  </p:childTnLst>
                                </p:cTn>
                              </p:par>
                              <p:par>
                                <p:cTn id="20" presetID="53" presetClass="entr" presetSubtype="16" fill="hold" nodeType="withEffect">
                                  <p:stCondLst>
                                    <p:cond delay="105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par>
                                <p:cTn id="25" presetID="6" presetClass="emph" presetSubtype="0" decel="75000" autoRev="1" fill="hold" nodeType="withEffect">
                                  <p:stCondLst>
                                    <p:cond delay="1500"/>
                                  </p:stCondLst>
                                  <p:childTnLst>
                                    <p:animScale>
                                      <p:cBhvr>
                                        <p:cTn id="26" dur="300" fill="hold"/>
                                        <p:tgtEl>
                                          <p:spTgt spid="2"/>
                                        </p:tgtEl>
                                      </p:cBhvr>
                                      <p:by x="110000" y="110000"/>
                                    </p:animScale>
                                  </p:childTnLst>
                                </p:cTn>
                              </p:par>
                              <p:par>
                                <p:cTn id="27" presetID="53" presetClass="entr" presetSubtype="16" fill="hold" nodeType="withEffect">
                                  <p:stCondLst>
                                    <p:cond delay="105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par>
                                <p:cTn id="32" presetID="6" presetClass="emph" presetSubtype="0" decel="75000" autoRev="1" fill="hold" nodeType="withEffect">
                                  <p:stCondLst>
                                    <p:cond delay="1500"/>
                                  </p:stCondLst>
                                  <p:childTnLst>
                                    <p:animScale>
                                      <p:cBhvr>
                                        <p:cTn id="33" dur="300" fill="hold"/>
                                        <p:tgtEl>
                                          <p:spTgt spid="4"/>
                                        </p:tgtEl>
                                      </p:cBhvr>
                                      <p:by x="110000" y="110000"/>
                                    </p:animScale>
                                  </p:childTnLst>
                                </p:cTn>
                              </p:par>
                              <p:par>
                                <p:cTn id="34" presetID="53" presetClass="entr" presetSubtype="16" fill="hold" nodeType="withEffect">
                                  <p:stCondLst>
                                    <p:cond delay="105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par>
                                <p:cTn id="39" presetID="6" presetClass="emph" presetSubtype="0" decel="75000" autoRev="1" fill="hold" nodeType="withEffect">
                                  <p:stCondLst>
                                    <p:cond delay="1500"/>
                                  </p:stCondLst>
                                  <p:childTnLst>
                                    <p:animScale>
                                      <p:cBhvr>
                                        <p:cTn id="40" dur="300" fill="hold"/>
                                        <p:tgtEl>
                                          <p:spTgt spid="5"/>
                                        </p:tgtEl>
                                      </p:cBhvr>
                                      <p:by x="110000" y="110000"/>
                                    </p:animScale>
                                  </p:childTnLst>
                                </p:cTn>
                              </p:par>
                              <p:par>
                                <p:cTn id="41" presetID="2" presetClass="entr" presetSubtype="1" decel="60000" fill="hold" grpId="0" nodeType="withEffect">
                                  <p:stCondLst>
                                    <p:cond delay="105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1050" fill="hold"/>
                                        <p:tgtEl>
                                          <p:spTgt spid="10"/>
                                        </p:tgtEl>
                                        <p:attrNameLst>
                                          <p:attrName>ppt_x</p:attrName>
                                        </p:attrNameLst>
                                      </p:cBhvr>
                                      <p:tavLst>
                                        <p:tav tm="0">
                                          <p:val>
                                            <p:strVal val="#ppt_x"/>
                                          </p:val>
                                        </p:tav>
                                        <p:tav tm="100000">
                                          <p:val>
                                            <p:strVal val="#ppt_x"/>
                                          </p:val>
                                        </p:tav>
                                      </p:tavLst>
                                    </p:anim>
                                    <p:anim calcmode="lin" valueType="num">
                                      <p:cBhvr additive="base">
                                        <p:cTn id="44" dur="1050" fill="hold"/>
                                        <p:tgtEl>
                                          <p:spTgt spid="10"/>
                                        </p:tgtEl>
                                        <p:attrNameLst>
                                          <p:attrName>ppt_y</p:attrName>
                                        </p:attrNameLst>
                                      </p:cBhvr>
                                      <p:tavLst>
                                        <p:tav tm="0">
                                          <p:val>
                                            <p:strVal val="0-#ppt_h/2"/>
                                          </p:val>
                                        </p:tav>
                                        <p:tav tm="100000">
                                          <p:val>
                                            <p:strVal val="#ppt_y"/>
                                          </p:val>
                                        </p:tav>
                                      </p:tavLst>
                                    </p:anim>
                                  </p:childTnLst>
                                </p:cTn>
                              </p:par>
                            </p:childTnLst>
                          </p:cTn>
                        </p:par>
                        <p:par>
                          <p:cTn id="45" fill="hold">
                            <p:stCondLst>
                              <p:cond delay="2100"/>
                            </p:stCondLst>
                            <p:childTnLst>
                              <p:par>
                                <p:cTn id="46" presetID="10"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3" grpId="0" animBg="1"/>
      <p:bldP spid="3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sosceles Triangle 15">
            <a:extLst>
              <a:ext uri="{FF2B5EF4-FFF2-40B4-BE49-F238E27FC236}">
                <a16:creationId xmlns:a16="http://schemas.microsoft.com/office/drawing/2014/main" id="{7A21C311-6638-41A8-B242-B5619DA8B56A}"/>
              </a:ext>
            </a:extLst>
          </p:cNvPr>
          <p:cNvSpPr/>
          <p:nvPr/>
        </p:nvSpPr>
        <p:spPr>
          <a:xfrm rot="16200000">
            <a:off x="7930199" y="2605720"/>
            <a:ext cx="4381502" cy="414211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7" name="Isosceles Triangle 15">
            <a:extLst>
              <a:ext uri="{FF2B5EF4-FFF2-40B4-BE49-F238E27FC236}">
                <a16:creationId xmlns:a16="http://schemas.microsoft.com/office/drawing/2014/main" id="{D42D47F1-4406-4A3B-9997-4167997CF5C6}"/>
              </a:ext>
            </a:extLst>
          </p:cNvPr>
          <p:cNvSpPr/>
          <p:nvPr/>
        </p:nvSpPr>
        <p:spPr>
          <a:xfrm rot="5400000" flipH="1">
            <a:off x="242965" y="695289"/>
            <a:ext cx="5891438" cy="6433986"/>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Lst>
            <a:ahLst/>
            <a:cxnLst>
              <a:cxn ang="0">
                <a:pos x="connsiteX0" y="connsiteY0"/>
              </a:cxn>
              <a:cxn ang="0">
                <a:pos x="connsiteX1" y="connsiteY1"/>
              </a:cxn>
              <a:cxn ang="0">
                <a:pos x="connsiteX2" y="connsiteY2"/>
              </a:cxn>
              <a:cxn ang="0">
                <a:pos x="connsiteX3" y="connsiteY3"/>
              </a:cxn>
            </a:cxnLst>
            <a:rect l="l" t="t" r="r" b="b"/>
            <a:pathLst>
              <a:path w="4782253" h="5534022">
                <a:moveTo>
                  <a:pt x="9526" y="5534022"/>
                </a:moveTo>
                <a:cubicBezTo>
                  <a:pt x="6351" y="3689348"/>
                  <a:pt x="3175" y="1844674"/>
                  <a:pt x="0" y="0"/>
                </a:cubicBezTo>
                <a:lnTo>
                  <a:pt x="4782253" y="5517639"/>
                </a:lnTo>
                <a:lnTo>
                  <a:pt x="9526" y="553402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7" name="Parallelogram 16">
            <a:extLst>
              <a:ext uri="{FF2B5EF4-FFF2-40B4-BE49-F238E27FC236}">
                <a16:creationId xmlns:a16="http://schemas.microsoft.com/office/drawing/2014/main" id="{8CB5FCC9-1E4B-4783-B12F-4D7048A4AFD6}"/>
              </a:ext>
            </a:extLst>
          </p:cNvPr>
          <p:cNvSpPr/>
          <p:nvPr/>
        </p:nvSpPr>
        <p:spPr>
          <a:xfrm rot="18860267">
            <a:off x="7803919" y="5919142"/>
            <a:ext cx="2205600" cy="1089678"/>
          </a:xfrm>
          <a:custGeom>
            <a:avLst/>
            <a:gdLst>
              <a:gd name="connsiteX0" fmla="*/ 0 w 4650402"/>
              <a:gd name="connsiteY0" fmla="*/ 1077066 h 1077066"/>
              <a:gd name="connsiteX1" fmla="*/ 269267 w 4650402"/>
              <a:gd name="connsiteY1" fmla="*/ 0 h 1077066"/>
              <a:gd name="connsiteX2" fmla="*/ 4650402 w 4650402"/>
              <a:gd name="connsiteY2" fmla="*/ 0 h 1077066"/>
              <a:gd name="connsiteX3" fmla="*/ 4381136 w 4650402"/>
              <a:gd name="connsiteY3" fmla="*/ 1077066 h 1077066"/>
              <a:gd name="connsiteX4" fmla="*/ 0 w 4650402"/>
              <a:gd name="connsiteY4" fmla="*/ 1077066 h 1077066"/>
              <a:gd name="connsiteX0" fmla="*/ 0 w 4650402"/>
              <a:gd name="connsiteY0" fmla="*/ 1086257 h 1086257"/>
              <a:gd name="connsiteX1" fmla="*/ 1805099 w 4650402"/>
              <a:gd name="connsiteY1" fmla="*/ 0 h 1086257"/>
              <a:gd name="connsiteX2" fmla="*/ 4650402 w 4650402"/>
              <a:gd name="connsiteY2" fmla="*/ 9191 h 1086257"/>
              <a:gd name="connsiteX3" fmla="*/ 4381136 w 4650402"/>
              <a:gd name="connsiteY3" fmla="*/ 1086257 h 1086257"/>
              <a:gd name="connsiteX4" fmla="*/ 0 w 4650402"/>
              <a:gd name="connsiteY4" fmla="*/ 1086257 h 1086257"/>
              <a:gd name="connsiteX0" fmla="*/ 1017147 w 2845303"/>
              <a:gd name="connsiteY0" fmla="*/ 1085200 h 1086257"/>
              <a:gd name="connsiteX1" fmla="*/ 0 w 2845303"/>
              <a:gd name="connsiteY1" fmla="*/ 0 h 1086257"/>
              <a:gd name="connsiteX2" fmla="*/ 2845303 w 2845303"/>
              <a:gd name="connsiteY2" fmla="*/ 9191 h 1086257"/>
              <a:gd name="connsiteX3" fmla="*/ 2576037 w 2845303"/>
              <a:gd name="connsiteY3" fmla="*/ 1086257 h 1086257"/>
              <a:gd name="connsiteX4" fmla="*/ 1017147 w 2845303"/>
              <a:gd name="connsiteY4" fmla="*/ 1085200 h 1086257"/>
              <a:gd name="connsiteX0" fmla="*/ 1050899 w 2879055"/>
              <a:gd name="connsiteY0" fmla="*/ 1078855 h 1079912"/>
              <a:gd name="connsiteX1" fmla="*/ 0 w 2879055"/>
              <a:gd name="connsiteY1" fmla="*/ 0 h 1079912"/>
              <a:gd name="connsiteX2" fmla="*/ 2879055 w 2879055"/>
              <a:gd name="connsiteY2" fmla="*/ 2846 h 1079912"/>
              <a:gd name="connsiteX3" fmla="*/ 2609789 w 2879055"/>
              <a:gd name="connsiteY3" fmla="*/ 1079912 h 1079912"/>
              <a:gd name="connsiteX4" fmla="*/ 1050899 w 2879055"/>
              <a:gd name="connsiteY4" fmla="*/ 1078855 h 1079912"/>
              <a:gd name="connsiteX0" fmla="*/ 1050899 w 2609789"/>
              <a:gd name="connsiteY0" fmla="*/ 1084312 h 1085369"/>
              <a:gd name="connsiteX1" fmla="*/ 0 w 2609789"/>
              <a:gd name="connsiteY1" fmla="*/ 5457 h 1085369"/>
              <a:gd name="connsiteX2" fmla="*/ 2160683 w 2609789"/>
              <a:gd name="connsiteY2" fmla="*/ 0 h 1085369"/>
              <a:gd name="connsiteX3" fmla="*/ 2609789 w 2609789"/>
              <a:gd name="connsiteY3" fmla="*/ 1085369 h 1085369"/>
              <a:gd name="connsiteX4" fmla="*/ 1050899 w 2609789"/>
              <a:gd name="connsiteY4" fmla="*/ 1084312 h 1085369"/>
              <a:gd name="connsiteX0" fmla="*/ 1050899 w 2205600"/>
              <a:gd name="connsiteY0" fmla="*/ 1084312 h 1089678"/>
              <a:gd name="connsiteX1" fmla="*/ 0 w 2205600"/>
              <a:gd name="connsiteY1" fmla="*/ 5457 h 1089678"/>
              <a:gd name="connsiteX2" fmla="*/ 2160683 w 2205600"/>
              <a:gd name="connsiteY2" fmla="*/ 0 h 1089678"/>
              <a:gd name="connsiteX3" fmla="*/ 2205600 w 2205600"/>
              <a:gd name="connsiteY3" fmla="*/ 1089678 h 1089678"/>
              <a:gd name="connsiteX4" fmla="*/ 1050899 w 2205600"/>
              <a:gd name="connsiteY4" fmla="*/ 1084312 h 1089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600" h="1089678">
                <a:moveTo>
                  <a:pt x="1050899" y="1084312"/>
                </a:moveTo>
                <a:lnTo>
                  <a:pt x="0" y="5457"/>
                </a:lnTo>
                <a:lnTo>
                  <a:pt x="2160683" y="0"/>
                </a:lnTo>
                <a:lnTo>
                  <a:pt x="2205600" y="1089678"/>
                </a:lnTo>
                <a:lnTo>
                  <a:pt x="1050899" y="108431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2" name="Freeform: Shape 31">
            <a:extLst>
              <a:ext uri="{FF2B5EF4-FFF2-40B4-BE49-F238E27FC236}">
                <a16:creationId xmlns:a16="http://schemas.microsoft.com/office/drawing/2014/main" id="{597CA11D-2367-41EE-B5CE-29FB7B274E11}"/>
              </a:ext>
            </a:extLst>
          </p:cNvPr>
          <p:cNvSpPr/>
          <p:nvPr/>
        </p:nvSpPr>
        <p:spPr>
          <a:xfrm>
            <a:off x="1142748" y="3805293"/>
            <a:ext cx="10013451" cy="3149953"/>
          </a:xfrm>
          <a:custGeom>
            <a:avLst/>
            <a:gdLst>
              <a:gd name="connsiteX0" fmla="*/ 1288678 w 9962651"/>
              <a:gd name="connsiteY0" fmla="*/ 0 h 2805376"/>
              <a:gd name="connsiteX1" fmla="*/ 8441035 w 9962651"/>
              <a:gd name="connsiteY1" fmla="*/ 0 h 2805376"/>
              <a:gd name="connsiteX2" fmla="*/ 8441035 w 9962651"/>
              <a:gd name="connsiteY2" fmla="*/ 30235 h 2805376"/>
              <a:gd name="connsiteX3" fmla="*/ 8456691 w 9962651"/>
              <a:gd name="connsiteY3" fmla="*/ 13127 h 2805376"/>
              <a:gd name="connsiteX4" fmla="*/ 9962651 w 9962651"/>
              <a:gd name="connsiteY4" fmla="*/ 1391245 h 2805376"/>
              <a:gd name="connsiteX5" fmla="*/ 8668566 w 9962651"/>
              <a:gd name="connsiteY5" fmla="*/ 2805376 h 2805376"/>
              <a:gd name="connsiteX6" fmla="*/ 8655616 w 9962651"/>
              <a:gd name="connsiteY6" fmla="*/ 2793526 h 2805376"/>
              <a:gd name="connsiteX7" fmla="*/ 8655616 w 9962651"/>
              <a:gd name="connsiteY7" fmla="*/ 2800689 h 2805376"/>
              <a:gd name="connsiteX8" fmla="*/ 1510249 w 9962651"/>
              <a:gd name="connsiteY8" fmla="*/ 2800689 h 2805376"/>
              <a:gd name="connsiteX9" fmla="*/ 1505960 w 9962651"/>
              <a:gd name="connsiteY9" fmla="*/ 2805376 h 2805376"/>
              <a:gd name="connsiteX10" fmla="*/ 0 w 9962651"/>
              <a:gd name="connsiteY10" fmla="*/ 1427259 h 2805376"/>
              <a:gd name="connsiteX11" fmla="*/ 1288678 w 9962651"/>
              <a:gd name="connsiteY11" fmla="*/ 19036 h 2805376"/>
              <a:gd name="connsiteX0" fmla="*/ 1479178 w 9962651"/>
              <a:gd name="connsiteY0" fmla="*/ 228600 h 2805376"/>
              <a:gd name="connsiteX1" fmla="*/ 8441035 w 9962651"/>
              <a:gd name="connsiteY1" fmla="*/ 0 h 2805376"/>
              <a:gd name="connsiteX2" fmla="*/ 8441035 w 9962651"/>
              <a:gd name="connsiteY2" fmla="*/ 30235 h 2805376"/>
              <a:gd name="connsiteX3" fmla="*/ 8456691 w 9962651"/>
              <a:gd name="connsiteY3" fmla="*/ 13127 h 2805376"/>
              <a:gd name="connsiteX4" fmla="*/ 9962651 w 9962651"/>
              <a:gd name="connsiteY4" fmla="*/ 1391245 h 2805376"/>
              <a:gd name="connsiteX5" fmla="*/ 8668566 w 9962651"/>
              <a:gd name="connsiteY5" fmla="*/ 2805376 h 2805376"/>
              <a:gd name="connsiteX6" fmla="*/ 8655616 w 9962651"/>
              <a:gd name="connsiteY6" fmla="*/ 2793526 h 2805376"/>
              <a:gd name="connsiteX7" fmla="*/ 8655616 w 9962651"/>
              <a:gd name="connsiteY7" fmla="*/ 2800689 h 2805376"/>
              <a:gd name="connsiteX8" fmla="*/ 1510249 w 9962651"/>
              <a:gd name="connsiteY8" fmla="*/ 2800689 h 2805376"/>
              <a:gd name="connsiteX9" fmla="*/ 1505960 w 9962651"/>
              <a:gd name="connsiteY9" fmla="*/ 2805376 h 2805376"/>
              <a:gd name="connsiteX10" fmla="*/ 0 w 9962651"/>
              <a:gd name="connsiteY10" fmla="*/ 1427259 h 2805376"/>
              <a:gd name="connsiteX11" fmla="*/ 1288678 w 9962651"/>
              <a:gd name="connsiteY11" fmla="*/ 19036 h 2805376"/>
              <a:gd name="connsiteX12" fmla="*/ 1479178 w 9962651"/>
              <a:gd name="connsiteY12" fmla="*/ 228600 h 2805376"/>
              <a:gd name="connsiteX0" fmla="*/ 1288678 w 9962651"/>
              <a:gd name="connsiteY0" fmla="*/ 111345 h 2897685"/>
              <a:gd name="connsiteX1" fmla="*/ 8441035 w 9962651"/>
              <a:gd name="connsiteY1" fmla="*/ 92309 h 2897685"/>
              <a:gd name="connsiteX2" fmla="*/ 8441035 w 9962651"/>
              <a:gd name="connsiteY2" fmla="*/ 122544 h 2897685"/>
              <a:gd name="connsiteX3" fmla="*/ 8456691 w 9962651"/>
              <a:gd name="connsiteY3" fmla="*/ 105436 h 2897685"/>
              <a:gd name="connsiteX4" fmla="*/ 9962651 w 9962651"/>
              <a:gd name="connsiteY4" fmla="*/ 1483554 h 2897685"/>
              <a:gd name="connsiteX5" fmla="*/ 8668566 w 9962651"/>
              <a:gd name="connsiteY5" fmla="*/ 2897685 h 2897685"/>
              <a:gd name="connsiteX6" fmla="*/ 8655616 w 9962651"/>
              <a:gd name="connsiteY6" fmla="*/ 2885835 h 2897685"/>
              <a:gd name="connsiteX7" fmla="*/ 8655616 w 9962651"/>
              <a:gd name="connsiteY7" fmla="*/ 2892998 h 2897685"/>
              <a:gd name="connsiteX8" fmla="*/ 1510249 w 9962651"/>
              <a:gd name="connsiteY8" fmla="*/ 2892998 h 2897685"/>
              <a:gd name="connsiteX9" fmla="*/ 1505960 w 9962651"/>
              <a:gd name="connsiteY9" fmla="*/ 2897685 h 2897685"/>
              <a:gd name="connsiteX10" fmla="*/ 0 w 9962651"/>
              <a:gd name="connsiteY10" fmla="*/ 1519568 h 2897685"/>
              <a:gd name="connsiteX11" fmla="*/ 1288678 w 9962651"/>
              <a:gd name="connsiteY11" fmla="*/ 111345 h 2897685"/>
              <a:gd name="connsiteX0" fmla="*/ 1288678 w 9962651"/>
              <a:gd name="connsiteY0" fmla="*/ 19036 h 2805376"/>
              <a:gd name="connsiteX1" fmla="*/ 8441035 w 9962651"/>
              <a:gd name="connsiteY1" fmla="*/ 0 h 2805376"/>
              <a:gd name="connsiteX2" fmla="*/ 8441035 w 9962651"/>
              <a:gd name="connsiteY2" fmla="*/ 30235 h 2805376"/>
              <a:gd name="connsiteX3" fmla="*/ 8456691 w 9962651"/>
              <a:gd name="connsiteY3" fmla="*/ 13127 h 2805376"/>
              <a:gd name="connsiteX4" fmla="*/ 9962651 w 9962651"/>
              <a:gd name="connsiteY4" fmla="*/ 1391245 h 2805376"/>
              <a:gd name="connsiteX5" fmla="*/ 8668566 w 9962651"/>
              <a:gd name="connsiteY5" fmla="*/ 2805376 h 2805376"/>
              <a:gd name="connsiteX6" fmla="*/ 8655616 w 9962651"/>
              <a:gd name="connsiteY6" fmla="*/ 2793526 h 2805376"/>
              <a:gd name="connsiteX7" fmla="*/ 8655616 w 9962651"/>
              <a:gd name="connsiteY7" fmla="*/ 2800689 h 2805376"/>
              <a:gd name="connsiteX8" fmla="*/ 1510249 w 9962651"/>
              <a:gd name="connsiteY8" fmla="*/ 2800689 h 2805376"/>
              <a:gd name="connsiteX9" fmla="*/ 1505960 w 9962651"/>
              <a:gd name="connsiteY9" fmla="*/ 2805376 h 2805376"/>
              <a:gd name="connsiteX10" fmla="*/ 0 w 9962651"/>
              <a:gd name="connsiteY10" fmla="*/ 1427259 h 2805376"/>
              <a:gd name="connsiteX11" fmla="*/ 1288678 w 9962651"/>
              <a:gd name="connsiteY11" fmla="*/ 19036 h 2805376"/>
              <a:gd name="connsiteX0" fmla="*/ 1695078 w 9962651"/>
              <a:gd name="connsiteY0" fmla="*/ 6336 h 2805376"/>
              <a:gd name="connsiteX1" fmla="*/ 8441035 w 9962651"/>
              <a:gd name="connsiteY1" fmla="*/ 0 h 2805376"/>
              <a:gd name="connsiteX2" fmla="*/ 8441035 w 9962651"/>
              <a:gd name="connsiteY2" fmla="*/ 30235 h 2805376"/>
              <a:gd name="connsiteX3" fmla="*/ 8456691 w 9962651"/>
              <a:gd name="connsiteY3" fmla="*/ 13127 h 2805376"/>
              <a:gd name="connsiteX4" fmla="*/ 9962651 w 9962651"/>
              <a:gd name="connsiteY4" fmla="*/ 1391245 h 2805376"/>
              <a:gd name="connsiteX5" fmla="*/ 8668566 w 9962651"/>
              <a:gd name="connsiteY5" fmla="*/ 2805376 h 2805376"/>
              <a:gd name="connsiteX6" fmla="*/ 8655616 w 9962651"/>
              <a:gd name="connsiteY6" fmla="*/ 2793526 h 2805376"/>
              <a:gd name="connsiteX7" fmla="*/ 8655616 w 9962651"/>
              <a:gd name="connsiteY7" fmla="*/ 2800689 h 2805376"/>
              <a:gd name="connsiteX8" fmla="*/ 1510249 w 9962651"/>
              <a:gd name="connsiteY8" fmla="*/ 2800689 h 2805376"/>
              <a:gd name="connsiteX9" fmla="*/ 1505960 w 9962651"/>
              <a:gd name="connsiteY9" fmla="*/ 2805376 h 2805376"/>
              <a:gd name="connsiteX10" fmla="*/ 0 w 9962651"/>
              <a:gd name="connsiteY10" fmla="*/ 1427259 h 2805376"/>
              <a:gd name="connsiteX11" fmla="*/ 1695078 w 9962651"/>
              <a:gd name="connsiteY11" fmla="*/ 6336 h 2805376"/>
              <a:gd name="connsiteX0" fmla="*/ 1796678 w 9962651"/>
              <a:gd name="connsiteY0" fmla="*/ 0 h 2811740"/>
              <a:gd name="connsiteX1" fmla="*/ 8441035 w 9962651"/>
              <a:gd name="connsiteY1" fmla="*/ 6364 h 2811740"/>
              <a:gd name="connsiteX2" fmla="*/ 8441035 w 9962651"/>
              <a:gd name="connsiteY2" fmla="*/ 36599 h 2811740"/>
              <a:gd name="connsiteX3" fmla="*/ 8456691 w 9962651"/>
              <a:gd name="connsiteY3" fmla="*/ 19491 h 2811740"/>
              <a:gd name="connsiteX4" fmla="*/ 9962651 w 9962651"/>
              <a:gd name="connsiteY4" fmla="*/ 1397609 h 2811740"/>
              <a:gd name="connsiteX5" fmla="*/ 8668566 w 9962651"/>
              <a:gd name="connsiteY5" fmla="*/ 2811740 h 2811740"/>
              <a:gd name="connsiteX6" fmla="*/ 8655616 w 9962651"/>
              <a:gd name="connsiteY6" fmla="*/ 2799890 h 2811740"/>
              <a:gd name="connsiteX7" fmla="*/ 8655616 w 9962651"/>
              <a:gd name="connsiteY7" fmla="*/ 2807053 h 2811740"/>
              <a:gd name="connsiteX8" fmla="*/ 1510249 w 9962651"/>
              <a:gd name="connsiteY8" fmla="*/ 2807053 h 2811740"/>
              <a:gd name="connsiteX9" fmla="*/ 1505960 w 9962651"/>
              <a:gd name="connsiteY9" fmla="*/ 2811740 h 2811740"/>
              <a:gd name="connsiteX10" fmla="*/ 0 w 9962651"/>
              <a:gd name="connsiteY10" fmla="*/ 1433623 h 2811740"/>
              <a:gd name="connsiteX11" fmla="*/ 1796678 w 9962651"/>
              <a:gd name="connsiteY11" fmla="*/ 0 h 2811740"/>
              <a:gd name="connsiteX0" fmla="*/ 1796678 w 9962651"/>
              <a:gd name="connsiteY0" fmla="*/ 0 h 2811740"/>
              <a:gd name="connsiteX1" fmla="*/ 8441035 w 9962651"/>
              <a:gd name="connsiteY1" fmla="*/ 6364 h 2811740"/>
              <a:gd name="connsiteX2" fmla="*/ 8441035 w 9962651"/>
              <a:gd name="connsiteY2" fmla="*/ 36599 h 2811740"/>
              <a:gd name="connsiteX3" fmla="*/ 8456691 w 9962651"/>
              <a:gd name="connsiteY3" fmla="*/ 19491 h 2811740"/>
              <a:gd name="connsiteX4" fmla="*/ 9962651 w 9962651"/>
              <a:gd name="connsiteY4" fmla="*/ 1397609 h 2811740"/>
              <a:gd name="connsiteX5" fmla="*/ 8668566 w 9962651"/>
              <a:gd name="connsiteY5" fmla="*/ 2811740 h 2811740"/>
              <a:gd name="connsiteX6" fmla="*/ 8655616 w 9962651"/>
              <a:gd name="connsiteY6" fmla="*/ 2799890 h 2811740"/>
              <a:gd name="connsiteX7" fmla="*/ 8655616 w 9962651"/>
              <a:gd name="connsiteY7" fmla="*/ 2807053 h 2811740"/>
              <a:gd name="connsiteX8" fmla="*/ 1510249 w 9962651"/>
              <a:gd name="connsiteY8" fmla="*/ 2807053 h 2811740"/>
              <a:gd name="connsiteX9" fmla="*/ 0 w 9962651"/>
              <a:gd name="connsiteY9" fmla="*/ 1433623 h 2811740"/>
              <a:gd name="connsiteX10" fmla="*/ 1796678 w 9962651"/>
              <a:gd name="connsiteY10" fmla="*/ 0 h 2811740"/>
              <a:gd name="connsiteX0" fmla="*/ 1796678 w 9962651"/>
              <a:gd name="connsiteY0" fmla="*/ 0 h 3137253"/>
              <a:gd name="connsiteX1" fmla="*/ 8441035 w 9962651"/>
              <a:gd name="connsiteY1" fmla="*/ 6364 h 3137253"/>
              <a:gd name="connsiteX2" fmla="*/ 8441035 w 9962651"/>
              <a:gd name="connsiteY2" fmla="*/ 36599 h 3137253"/>
              <a:gd name="connsiteX3" fmla="*/ 8456691 w 9962651"/>
              <a:gd name="connsiteY3" fmla="*/ 19491 h 3137253"/>
              <a:gd name="connsiteX4" fmla="*/ 9962651 w 9962651"/>
              <a:gd name="connsiteY4" fmla="*/ 1397609 h 3137253"/>
              <a:gd name="connsiteX5" fmla="*/ 8668566 w 9962651"/>
              <a:gd name="connsiteY5" fmla="*/ 2811740 h 3137253"/>
              <a:gd name="connsiteX6" fmla="*/ 8655616 w 9962651"/>
              <a:gd name="connsiteY6" fmla="*/ 2799890 h 3137253"/>
              <a:gd name="connsiteX7" fmla="*/ 8655616 w 9962651"/>
              <a:gd name="connsiteY7" fmla="*/ 2807053 h 3137253"/>
              <a:gd name="connsiteX8" fmla="*/ 1878549 w 9962651"/>
              <a:gd name="connsiteY8" fmla="*/ 3137253 h 3137253"/>
              <a:gd name="connsiteX9" fmla="*/ 0 w 9962651"/>
              <a:gd name="connsiteY9" fmla="*/ 1433623 h 3137253"/>
              <a:gd name="connsiteX10" fmla="*/ 1796678 w 9962651"/>
              <a:gd name="connsiteY10" fmla="*/ 0 h 3137253"/>
              <a:gd name="connsiteX0" fmla="*/ 1796678 w 9962651"/>
              <a:gd name="connsiteY0" fmla="*/ 0 h 3137253"/>
              <a:gd name="connsiteX1" fmla="*/ 8441035 w 9962651"/>
              <a:gd name="connsiteY1" fmla="*/ 6364 h 3137253"/>
              <a:gd name="connsiteX2" fmla="*/ 8441035 w 9962651"/>
              <a:gd name="connsiteY2" fmla="*/ 36599 h 3137253"/>
              <a:gd name="connsiteX3" fmla="*/ 8456691 w 9962651"/>
              <a:gd name="connsiteY3" fmla="*/ 19491 h 3137253"/>
              <a:gd name="connsiteX4" fmla="*/ 9962651 w 9962651"/>
              <a:gd name="connsiteY4" fmla="*/ 1397609 h 3137253"/>
              <a:gd name="connsiteX5" fmla="*/ 8668566 w 9962651"/>
              <a:gd name="connsiteY5" fmla="*/ 2811740 h 3137253"/>
              <a:gd name="connsiteX6" fmla="*/ 8655616 w 9962651"/>
              <a:gd name="connsiteY6" fmla="*/ 2799890 h 3137253"/>
              <a:gd name="connsiteX7" fmla="*/ 8414316 w 9962651"/>
              <a:gd name="connsiteY7" fmla="*/ 3099153 h 3137253"/>
              <a:gd name="connsiteX8" fmla="*/ 1878549 w 9962651"/>
              <a:gd name="connsiteY8" fmla="*/ 3137253 h 3137253"/>
              <a:gd name="connsiteX9" fmla="*/ 0 w 9962651"/>
              <a:gd name="connsiteY9" fmla="*/ 1433623 h 3137253"/>
              <a:gd name="connsiteX10" fmla="*/ 1796678 w 9962651"/>
              <a:gd name="connsiteY10" fmla="*/ 0 h 3137253"/>
              <a:gd name="connsiteX0" fmla="*/ 1796678 w 9962651"/>
              <a:gd name="connsiteY0" fmla="*/ 0 h 3137253"/>
              <a:gd name="connsiteX1" fmla="*/ 8441035 w 9962651"/>
              <a:gd name="connsiteY1" fmla="*/ 6364 h 3137253"/>
              <a:gd name="connsiteX2" fmla="*/ 8441035 w 9962651"/>
              <a:gd name="connsiteY2" fmla="*/ 36599 h 3137253"/>
              <a:gd name="connsiteX3" fmla="*/ 8456691 w 9962651"/>
              <a:gd name="connsiteY3" fmla="*/ 19491 h 3137253"/>
              <a:gd name="connsiteX4" fmla="*/ 9962651 w 9962651"/>
              <a:gd name="connsiteY4" fmla="*/ 1397609 h 3137253"/>
              <a:gd name="connsiteX5" fmla="*/ 8668566 w 9962651"/>
              <a:gd name="connsiteY5" fmla="*/ 2811740 h 3137253"/>
              <a:gd name="connsiteX6" fmla="*/ 8414316 w 9962651"/>
              <a:gd name="connsiteY6" fmla="*/ 3099153 h 3137253"/>
              <a:gd name="connsiteX7" fmla="*/ 1878549 w 9962651"/>
              <a:gd name="connsiteY7" fmla="*/ 3137253 h 3137253"/>
              <a:gd name="connsiteX8" fmla="*/ 0 w 9962651"/>
              <a:gd name="connsiteY8" fmla="*/ 1433623 h 3137253"/>
              <a:gd name="connsiteX9" fmla="*/ 1796678 w 9962651"/>
              <a:gd name="connsiteY9" fmla="*/ 0 h 3137253"/>
              <a:gd name="connsiteX0" fmla="*/ 1796678 w 9962651"/>
              <a:gd name="connsiteY0" fmla="*/ 0 h 3149953"/>
              <a:gd name="connsiteX1" fmla="*/ 8441035 w 9962651"/>
              <a:gd name="connsiteY1" fmla="*/ 6364 h 3149953"/>
              <a:gd name="connsiteX2" fmla="*/ 8441035 w 9962651"/>
              <a:gd name="connsiteY2" fmla="*/ 36599 h 3149953"/>
              <a:gd name="connsiteX3" fmla="*/ 8456691 w 9962651"/>
              <a:gd name="connsiteY3" fmla="*/ 19491 h 3149953"/>
              <a:gd name="connsiteX4" fmla="*/ 9962651 w 9962651"/>
              <a:gd name="connsiteY4" fmla="*/ 1397609 h 3149953"/>
              <a:gd name="connsiteX5" fmla="*/ 8668566 w 9962651"/>
              <a:gd name="connsiteY5" fmla="*/ 2811740 h 3149953"/>
              <a:gd name="connsiteX6" fmla="*/ 8376216 w 9962651"/>
              <a:gd name="connsiteY6" fmla="*/ 3149953 h 3149953"/>
              <a:gd name="connsiteX7" fmla="*/ 1878549 w 9962651"/>
              <a:gd name="connsiteY7" fmla="*/ 3137253 h 3149953"/>
              <a:gd name="connsiteX8" fmla="*/ 0 w 9962651"/>
              <a:gd name="connsiteY8" fmla="*/ 1433623 h 3149953"/>
              <a:gd name="connsiteX9" fmla="*/ 1796678 w 9962651"/>
              <a:gd name="connsiteY9" fmla="*/ 0 h 3149953"/>
              <a:gd name="connsiteX0" fmla="*/ 1796678 w 9962651"/>
              <a:gd name="connsiteY0" fmla="*/ 0 h 3149953"/>
              <a:gd name="connsiteX1" fmla="*/ 8441035 w 9962651"/>
              <a:gd name="connsiteY1" fmla="*/ 6364 h 3149953"/>
              <a:gd name="connsiteX2" fmla="*/ 8441035 w 9962651"/>
              <a:gd name="connsiteY2" fmla="*/ 36599 h 3149953"/>
              <a:gd name="connsiteX3" fmla="*/ 8456691 w 9962651"/>
              <a:gd name="connsiteY3" fmla="*/ 19491 h 3149953"/>
              <a:gd name="connsiteX4" fmla="*/ 9962651 w 9962651"/>
              <a:gd name="connsiteY4" fmla="*/ 1397609 h 3149953"/>
              <a:gd name="connsiteX5" fmla="*/ 8376216 w 9962651"/>
              <a:gd name="connsiteY5" fmla="*/ 3149953 h 3149953"/>
              <a:gd name="connsiteX6" fmla="*/ 1878549 w 9962651"/>
              <a:gd name="connsiteY6" fmla="*/ 3137253 h 3149953"/>
              <a:gd name="connsiteX7" fmla="*/ 0 w 9962651"/>
              <a:gd name="connsiteY7" fmla="*/ 1433623 h 3149953"/>
              <a:gd name="connsiteX8" fmla="*/ 1796678 w 9962651"/>
              <a:gd name="connsiteY8" fmla="*/ 0 h 3149953"/>
              <a:gd name="connsiteX0" fmla="*/ 1796678 w 9962651"/>
              <a:gd name="connsiteY0" fmla="*/ 0 h 3149953"/>
              <a:gd name="connsiteX1" fmla="*/ 8441035 w 9962651"/>
              <a:gd name="connsiteY1" fmla="*/ 6364 h 3149953"/>
              <a:gd name="connsiteX2" fmla="*/ 8441035 w 9962651"/>
              <a:gd name="connsiteY2" fmla="*/ 36599 h 3149953"/>
              <a:gd name="connsiteX3" fmla="*/ 8456691 w 9962651"/>
              <a:gd name="connsiteY3" fmla="*/ 19491 h 3149953"/>
              <a:gd name="connsiteX4" fmla="*/ 9962651 w 9962651"/>
              <a:gd name="connsiteY4" fmla="*/ 1397609 h 3149953"/>
              <a:gd name="connsiteX5" fmla="*/ 8363516 w 9962651"/>
              <a:gd name="connsiteY5" fmla="*/ 3149953 h 3149953"/>
              <a:gd name="connsiteX6" fmla="*/ 1878549 w 9962651"/>
              <a:gd name="connsiteY6" fmla="*/ 3137253 h 3149953"/>
              <a:gd name="connsiteX7" fmla="*/ 0 w 9962651"/>
              <a:gd name="connsiteY7" fmla="*/ 1433623 h 3149953"/>
              <a:gd name="connsiteX8" fmla="*/ 1796678 w 9962651"/>
              <a:gd name="connsiteY8" fmla="*/ 0 h 3149953"/>
              <a:gd name="connsiteX0" fmla="*/ 1796678 w 9962651"/>
              <a:gd name="connsiteY0" fmla="*/ 0 h 3149953"/>
              <a:gd name="connsiteX1" fmla="*/ 8441035 w 9962651"/>
              <a:gd name="connsiteY1" fmla="*/ 6364 h 3149953"/>
              <a:gd name="connsiteX2" fmla="*/ 8441035 w 9962651"/>
              <a:gd name="connsiteY2" fmla="*/ 36599 h 3149953"/>
              <a:gd name="connsiteX3" fmla="*/ 8456691 w 9962651"/>
              <a:gd name="connsiteY3" fmla="*/ 19491 h 3149953"/>
              <a:gd name="connsiteX4" fmla="*/ 9962651 w 9962651"/>
              <a:gd name="connsiteY4" fmla="*/ 1397609 h 3149953"/>
              <a:gd name="connsiteX5" fmla="*/ 8338116 w 9962651"/>
              <a:gd name="connsiteY5" fmla="*/ 3149953 h 3149953"/>
              <a:gd name="connsiteX6" fmla="*/ 1878549 w 9962651"/>
              <a:gd name="connsiteY6" fmla="*/ 3137253 h 3149953"/>
              <a:gd name="connsiteX7" fmla="*/ 0 w 9962651"/>
              <a:gd name="connsiteY7" fmla="*/ 1433623 h 3149953"/>
              <a:gd name="connsiteX8" fmla="*/ 1796678 w 9962651"/>
              <a:gd name="connsiteY8" fmla="*/ 0 h 3149953"/>
              <a:gd name="connsiteX0" fmla="*/ 1796678 w 10013451"/>
              <a:gd name="connsiteY0" fmla="*/ 0 h 3149953"/>
              <a:gd name="connsiteX1" fmla="*/ 8441035 w 10013451"/>
              <a:gd name="connsiteY1" fmla="*/ 6364 h 3149953"/>
              <a:gd name="connsiteX2" fmla="*/ 8441035 w 10013451"/>
              <a:gd name="connsiteY2" fmla="*/ 36599 h 3149953"/>
              <a:gd name="connsiteX3" fmla="*/ 8456691 w 10013451"/>
              <a:gd name="connsiteY3" fmla="*/ 19491 h 3149953"/>
              <a:gd name="connsiteX4" fmla="*/ 10013451 w 10013451"/>
              <a:gd name="connsiteY4" fmla="*/ 1397609 h 3149953"/>
              <a:gd name="connsiteX5" fmla="*/ 8338116 w 10013451"/>
              <a:gd name="connsiteY5" fmla="*/ 3149953 h 3149953"/>
              <a:gd name="connsiteX6" fmla="*/ 1878549 w 10013451"/>
              <a:gd name="connsiteY6" fmla="*/ 3137253 h 3149953"/>
              <a:gd name="connsiteX7" fmla="*/ 0 w 10013451"/>
              <a:gd name="connsiteY7" fmla="*/ 1433623 h 3149953"/>
              <a:gd name="connsiteX8" fmla="*/ 1796678 w 10013451"/>
              <a:gd name="connsiteY8" fmla="*/ 0 h 314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13451" h="3149953">
                <a:moveTo>
                  <a:pt x="1796678" y="0"/>
                </a:moveTo>
                <a:lnTo>
                  <a:pt x="8441035" y="6364"/>
                </a:lnTo>
                <a:lnTo>
                  <a:pt x="8441035" y="36599"/>
                </a:lnTo>
                <a:lnTo>
                  <a:pt x="8456691" y="19491"/>
                </a:lnTo>
                <a:lnTo>
                  <a:pt x="10013451" y="1397609"/>
                </a:lnTo>
                <a:lnTo>
                  <a:pt x="8338116" y="3149953"/>
                </a:lnTo>
                <a:lnTo>
                  <a:pt x="1878549" y="3137253"/>
                </a:lnTo>
                <a:lnTo>
                  <a:pt x="0" y="1433623"/>
                </a:lnTo>
                <a:lnTo>
                  <a:pt x="1796678" y="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en-US"/>
          </a:p>
        </p:txBody>
      </p:sp>
      <p:sp>
        <p:nvSpPr>
          <p:cNvPr id="21" name="Rectangle 20">
            <a:extLst>
              <a:ext uri="{FF2B5EF4-FFF2-40B4-BE49-F238E27FC236}">
                <a16:creationId xmlns:a16="http://schemas.microsoft.com/office/drawing/2014/main" id="{094E0C51-4E78-4093-B9FA-43746E5D0A61}"/>
              </a:ext>
            </a:extLst>
          </p:cNvPr>
          <p:cNvSpPr/>
          <p:nvPr/>
        </p:nvSpPr>
        <p:spPr>
          <a:xfrm>
            <a:off x="3081697" y="244969"/>
            <a:ext cx="1462991" cy="1305306"/>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8" name="Isosceles Triangle 27">
            <a:extLst>
              <a:ext uri="{FF2B5EF4-FFF2-40B4-BE49-F238E27FC236}">
                <a16:creationId xmlns:a16="http://schemas.microsoft.com/office/drawing/2014/main" id="{38BC466B-E859-4AE6-B154-F3326F37D418}"/>
              </a:ext>
            </a:extLst>
          </p:cNvPr>
          <p:cNvSpPr/>
          <p:nvPr/>
        </p:nvSpPr>
        <p:spPr>
          <a:xfrm rot="5400000">
            <a:off x="-767320" y="521925"/>
            <a:ext cx="3647244" cy="2148908"/>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2580444"/>
              <a:gd name="connsiteY0" fmla="*/ 2136208 h 2136208"/>
              <a:gd name="connsiteX1" fmla="*/ 883822 w 2580444"/>
              <a:gd name="connsiteY1" fmla="*/ 0 h 2136208"/>
              <a:gd name="connsiteX2" fmla="*/ 2580444 w 2580444"/>
              <a:gd name="connsiteY2" fmla="*/ 2136205 h 2136208"/>
              <a:gd name="connsiteX3" fmla="*/ 0 w 2580444"/>
              <a:gd name="connsiteY3" fmla="*/ 2136208 h 2136208"/>
              <a:gd name="connsiteX0" fmla="*/ 0 w 3444044"/>
              <a:gd name="connsiteY0" fmla="*/ 2136208 h 2136208"/>
              <a:gd name="connsiteX1" fmla="*/ 1747422 w 3444044"/>
              <a:gd name="connsiteY1" fmla="*/ 0 h 2136208"/>
              <a:gd name="connsiteX2" fmla="*/ 3444044 w 3444044"/>
              <a:gd name="connsiteY2" fmla="*/ 2136205 h 2136208"/>
              <a:gd name="connsiteX3" fmla="*/ 0 w 3444044"/>
              <a:gd name="connsiteY3" fmla="*/ 2136208 h 2136208"/>
              <a:gd name="connsiteX0" fmla="*/ 0 w 3647244"/>
              <a:gd name="connsiteY0" fmla="*/ 2148908 h 2148908"/>
              <a:gd name="connsiteX1" fmla="*/ 1950622 w 3647244"/>
              <a:gd name="connsiteY1" fmla="*/ 0 h 2148908"/>
              <a:gd name="connsiteX2" fmla="*/ 3647244 w 3647244"/>
              <a:gd name="connsiteY2" fmla="*/ 2136205 h 2148908"/>
              <a:gd name="connsiteX3" fmla="*/ 0 w 3647244"/>
              <a:gd name="connsiteY3" fmla="*/ 2148908 h 2148908"/>
            </a:gdLst>
            <a:ahLst/>
            <a:cxnLst>
              <a:cxn ang="0">
                <a:pos x="connsiteX0" y="connsiteY0"/>
              </a:cxn>
              <a:cxn ang="0">
                <a:pos x="connsiteX1" y="connsiteY1"/>
              </a:cxn>
              <a:cxn ang="0">
                <a:pos x="connsiteX2" y="connsiteY2"/>
              </a:cxn>
              <a:cxn ang="0">
                <a:pos x="connsiteX3" y="connsiteY3"/>
              </a:cxn>
            </a:cxnLst>
            <a:rect l="l" t="t" r="r" b="b"/>
            <a:pathLst>
              <a:path w="3647244" h="2148908">
                <a:moveTo>
                  <a:pt x="0" y="2148908"/>
                </a:moveTo>
                <a:lnTo>
                  <a:pt x="1950622" y="0"/>
                </a:lnTo>
                <a:lnTo>
                  <a:pt x="3647244" y="2136205"/>
                </a:lnTo>
                <a:lnTo>
                  <a:pt x="0" y="214890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 name="Right Triangle 1">
            <a:extLst>
              <a:ext uri="{FF2B5EF4-FFF2-40B4-BE49-F238E27FC236}">
                <a16:creationId xmlns:a16="http://schemas.microsoft.com/office/drawing/2014/main" id="{B5F44C52-E7F3-4F3F-998C-5A94AEECA2B0}"/>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Rectangle 4">
            <a:extLst>
              <a:ext uri="{FF2B5EF4-FFF2-40B4-BE49-F238E27FC236}">
                <a16:creationId xmlns:a16="http://schemas.microsoft.com/office/drawing/2014/main" id="{BF620BFD-DC96-4FC5-B41E-86DC2B36A049}"/>
              </a:ext>
            </a:extLst>
          </p:cNvPr>
          <p:cNvSpPr/>
          <p:nvPr/>
        </p:nvSpPr>
        <p:spPr>
          <a:xfrm>
            <a:off x="845423" y="440033"/>
            <a:ext cx="10608099" cy="858568"/>
          </a:xfrm>
          <a:prstGeom prst="rect">
            <a:avLst/>
          </a:prstGeom>
        </p:spPr>
        <p:txBody>
          <a:bodyPr wrap="square">
            <a:normAutofit/>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Next Steps</a:t>
            </a:r>
          </a:p>
        </p:txBody>
      </p:sp>
      <p:sp>
        <p:nvSpPr>
          <p:cNvPr id="30" name="Isosceles Triangle 3">
            <a:extLst>
              <a:ext uri="{FF2B5EF4-FFF2-40B4-BE49-F238E27FC236}">
                <a16:creationId xmlns:a16="http://schemas.microsoft.com/office/drawing/2014/main" id="{BF83CCF2-5C5E-44B2-A0CA-9D9323C4189B}"/>
              </a:ext>
            </a:extLst>
          </p:cNvPr>
          <p:cNvSpPr/>
          <p:nvPr/>
        </p:nvSpPr>
        <p:spPr>
          <a:xfrm rot="5400000" flipH="1">
            <a:off x="-488208" y="4228910"/>
            <a:ext cx="3137451" cy="2221456"/>
          </a:xfrm>
          <a:custGeom>
            <a:avLst/>
            <a:gdLst>
              <a:gd name="connsiteX0" fmla="*/ 0 w 2887829"/>
              <a:gd name="connsiteY0" fmla="*/ 2488163 h 2488163"/>
              <a:gd name="connsiteX1" fmla="*/ 1455610 w 2887829"/>
              <a:gd name="connsiteY1" fmla="*/ 0 h 2488163"/>
              <a:gd name="connsiteX2" fmla="*/ 2887829 w 2887829"/>
              <a:gd name="connsiteY2" fmla="*/ 2488163 h 2488163"/>
              <a:gd name="connsiteX3" fmla="*/ 0 w 2887829"/>
              <a:gd name="connsiteY3" fmla="*/ 2488163 h 2488163"/>
              <a:gd name="connsiteX0" fmla="*/ 0 w 2887829"/>
              <a:gd name="connsiteY0" fmla="*/ 2497688 h 2497688"/>
              <a:gd name="connsiteX1" fmla="*/ 1474660 w 2887829"/>
              <a:gd name="connsiteY1" fmla="*/ 0 h 2497688"/>
              <a:gd name="connsiteX2" fmla="*/ 2887829 w 2887829"/>
              <a:gd name="connsiteY2" fmla="*/ 2497688 h 2497688"/>
              <a:gd name="connsiteX3" fmla="*/ 0 w 2887829"/>
              <a:gd name="connsiteY3" fmla="*/ 2497688 h 2497688"/>
              <a:gd name="connsiteX0" fmla="*/ 0 w 2887829"/>
              <a:gd name="connsiteY0" fmla="*/ 2526261 h 2526261"/>
              <a:gd name="connsiteX1" fmla="*/ 1103185 w 2887829"/>
              <a:gd name="connsiteY1" fmla="*/ 0 h 2526261"/>
              <a:gd name="connsiteX2" fmla="*/ 2887829 w 2887829"/>
              <a:gd name="connsiteY2" fmla="*/ 2526261 h 2526261"/>
              <a:gd name="connsiteX3" fmla="*/ 0 w 2887829"/>
              <a:gd name="connsiteY3" fmla="*/ 2526261 h 2526261"/>
              <a:gd name="connsiteX0" fmla="*/ 0 w 2011529"/>
              <a:gd name="connsiteY0" fmla="*/ 2526261 h 2535786"/>
              <a:gd name="connsiteX1" fmla="*/ 1103185 w 2011529"/>
              <a:gd name="connsiteY1" fmla="*/ 0 h 2535786"/>
              <a:gd name="connsiteX2" fmla="*/ 2011529 w 2011529"/>
              <a:gd name="connsiteY2" fmla="*/ 2535786 h 2535786"/>
              <a:gd name="connsiteX3" fmla="*/ 0 w 2011529"/>
              <a:gd name="connsiteY3" fmla="*/ 2526261 h 2535786"/>
              <a:gd name="connsiteX0" fmla="*/ 32846 w 2044375"/>
              <a:gd name="connsiteY0" fmla="*/ 2526261 h 2535786"/>
              <a:gd name="connsiteX1" fmla="*/ 42372 w 2044375"/>
              <a:gd name="connsiteY1" fmla="*/ 1488040 h 2535786"/>
              <a:gd name="connsiteX2" fmla="*/ 1136031 w 2044375"/>
              <a:gd name="connsiteY2" fmla="*/ 0 h 2535786"/>
              <a:gd name="connsiteX3" fmla="*/ 2044375 w 2044375"/>
              <a:gd name="connsiteY3" fmla="*/ 2535786 h 2535786"/>
              <a:gd name="connsiteX4" fmla="*/ 32846 w 2044375"/>
              <a:gd name="connsiteY4" fmla="*/ 2526261 h 2535786"/>
              <a:gd name="connsiteX0" fmla="*/ 0 w 2011529"/>
              <a:gd name="connsiteY0" fmla="*/ 2526261 h 2535786"/>
              <a:gd name="connsiteX1" fmla="*/ 9526 w 2011529"/>
              <a:gd name="connsiteY1" fmla="*/ 1488040 h 2535786"/>
              <a:gd name="connsiteX2" fmla="*/ 1103185 w 2011529"/>
              <a:gd name="connsiteY2" fmla="*/ 0 h 2535786"/>
              <a:gd name="connsiteX3" fmla="*/ 2011529 w 2011529"/>
              <a:gd name="connsiteY3" fmla="*/ 2535786 h 2535786"/>
              <a:gd name="connsiteX4" fmla="*/ 0 w 2011529"/>
              <a:gd name="connsiteY4" fmla="*/ 2526261 h 2535786"/>
              <a:gd name="connsiteX0" fmla="*/ 10286 w 2021815"/>
              <a:gd name="connsiteY0" fmla="*/ 2526261 h 2535786"/>
              <a:gd name="connsiteX1" fmla="*/ 19812 w 2021815"/>
              <a:gd name="connsiteY1" fmla="*/ 1488040 h 2535786"/>
              <a:gd name="connsiteX2" fmla="*/ 1113471 w 2021815"/>
              <a:gd name="connsiteY2" fmla="*/ 0 h 2535786"/>
              <a:gd name="connsiteX3" fmla="*/ 2021815 w 2021815"/>
              <a:gd name="connsiteY3" fmla="*/ 2535786 h 2535786"/>
              <a:gd name="connsiteX4" fmla="*/ 10286 w 2021815"/>
              <a:gd name="connsiteY4" fmla="*/ 2526261 h 2535786"/>
              <a:gd name="connsiteX0" fmla="*/ 10286 w 2021815"/>
              <a:gd name="connsiteY0" fmla="*/ 2173833 h 2183358"/>
              <a:gd name="connsiteX1" fmla="*/ 19812 w 2021815"/>
              <a:gd name="connsiteY1" fmla="*/ 1135612 h 2183358"/>
              <a:gd name="connsiteX2" fmla="*/ 713421 w 2021815"/>
              <a:gd name="connsiteY2" fmla="*/ 0 h 2183358"/>
              <a:gd name="connsiteX3" fmla="*/ 2021815 w 2021815"/>
              <a:gd name="connsiteY3" fmla="*/ 2183358 h 2183358"/>
              <a:gd name="connsiteX4" fmla="*/ 10286 w 2021815"/>
              <a:gd name="connsiteY4" fmla="*/ 2173833 h 2183358"/>
              <a:gd name="connsiteX0" fmla="*/ 10286 w 2021815"/>
              <a:gd name="connsiteY0" fmla="*/ 2183356 h 2192881"/>
              <a:gd name="connsiteX1" fmla="*/ 19812 w 2021815"/>
              <a:gd name="connsiteY1" fmla="*/ 1145135 h 2192881"/>
              <a:gd name="connsiteX2" fmla="*/ 789621 w 2021815"/>
              <a:gd name="connsiteY2" fmla="*/ 0 h 2192881"/>
              <a:gd name="connsiteX3" fmla="*/ 2021815 w 2021815"/>
              <a:gd name="connsiteY3" fmla="*/ 2192881 h 2192881"/>
              <a:gd name="connsiteX4" fmla="*/ 10286 w 2021815"/>
              <a:gd name="connsiteY4" fmla="*/ 2183356 h 2192881"/>
              <a:gd name="connsiteX0" fmla="*/ 2382 w 2013911"/>
              <a:gd name="connsiteY0" fmla="*/ 2183356 h 2192881"/>
              <a:gd name="connsiteX1" fmla="*/ 11908 w 2013911"/>
              <a:gd name="connsiteY1" fmla="*/ 1145135 h 2192881"/>
              <a:gd name="connsiteX2" fmla="*/ 781717 w 2013911"/>
              <a:gd name="connsiteY2" fmla="*/ 0 h 2192881"/>
              <a:gd name="connsiteX3" fmla="*/ 2013911 w 2013911"/>
              <a:gd name="connsiteY3" fmla="*/ 2192881 h 2192881"/>
              <a:gd name="connsiteX4" fmla="*/ 2382 w 2013911"/>
              <a:gd name="connsiteY4" fmla="*/ 2183356 h 2192881"/>
              <a:gd name="connsiteX0" fmla="*/ 16072 w 2027601"/>
              <a:gd name="connsiteY0" fmla="*/ 2183356 h 2192881"/>
              <a:gd name="connsiteX1" fmla="*/ 6548 w 2027601"/>
              <a:gd name="connsiteY1" fmla="*/ 1164185 h 2192881"/>
              <a:gd name="connsiteX2" fmla="*/ 795407 w 2027601"/>
              <a:gd name="connsiteY2" fmla="*/ 0 h 2192881"/>
              <a:gd name="connsiteX3" fmla="*/ 2027601 w 2027601"/>
              <a:gd name="connsiteY3" fmla="*/ 2192881 h 2192881"/>
              <a:gd name="connsiteX4" fmla="*/ 16072 w 2027601"/>
              <a:gd name="connsiteY4" fmla="*/ 2183356 h 2192881"/>
              <a:gd name="connsiteX0" fmla="*/ 16072 w 2027601"/>
              <a:gd name="connsiteY0" fmla="*/ 2145256 h 2154781"/>
              <a:gd name="connsiteX1" fmla="*/ 6548 w 2027601"/>
              <a:gd name="connsiteY1" fmla="*/ 1126085 h 2154781"/>
              <a:gd name="connsiteX2" fmla="*/ 909707 w 2027601"/>
              <a:gd name="connsiteY2" fmla="*/ 0 h 2154781"/>
              <a:gd name="connsiteX3" fmla="*/ 2027601 w 2027601"/>
              <a:gd name="connsiteY3" fmla="*/ 2154781 h 2154781"/>
              <a:gd name="connsiteX4" fmla="*/ 16072 w 2027601"/>
              <a:gd name="connsiteY4" fmla="*/ 2145256 h 2154781"/>
              <a:gd name="connsiteX0" fmla="*/ 16072 w 2027601"/>
              <a:gd name="connsiteY0" fmla="*/ 2221456 h 2230981"/>
              <a:gd name="connsiteX1" fmla="*/ 6548 w 2027601"/>
              <a:gd name="connsiteY1" fmla="*/ 1202285 h 2230981"/>
              <a:gd name="connsiteX2" fmla="*/ 957332 w 2027601"/>
              <a:gd name="connsiteY2" fmla="*/ 0 h 2230981"/>
              <a:gd name="connsiteX3" fmla="*/ 2027601 w 2027601"/>
              <a:gd name="connsiteY3" fmla="*/ 2230981 h 2230981"/>
              <a:gd name="connsiteX4" fmla="*/ 16072 w 2027601"/>
              <a:gd name="connsiteY4" fmla="*/ 2221456 h 2230981"/>
              <a:gd name="connsiteX0" fmla="*/ 16072 w 2332401"/>
              <a:gd name="connsiteY0" fmla="*/ 2221456 h 2221456"/>
              <a:gd name="connsiteX1" fmla="*/ 6548 w 2332401"/>
              <a:gd name="connsiteY1" fmla="*/ 1202285 h 2221456"/>
              <a:gd name="connsiteX2" fmla="*/ 957332 w 2332401"/>
              <a:gd name="connsiteY2" fmla="*/ 0 h 2221456"/>
              <a:gd name="connsiteX3" fmla="*/ 2332401 w 2332401"/>
              <a:gd name="connsiteY3" fmla="*/ 2211931 h 2221456"/>
              <a:gd name="connsiteX4" fmla="*/ 16072 w 2332401"/>
              <a:gd name="connsiteY4" fmla="*/ 2221456 h 2221456"/>
              <a:gd name="connsiteX0" fmla="*/ 16072 w 2351451"/>
              <a:gd name="connsiteY0" fmla="*/ 2221456 h 2230984"/>
              <a:gd name="connsiteX1" fmla="*/ 6548 w 2351451"/>
              <a:gd name="connsiteY1" fmla="*/ 1202285 h 2230984"/>
              <a:gd name="connsiteX2" fmla="*/ 957332 w 2351451"/>
              <a:gd name="connsiteY2" fmla="*/ 0 h 2230984"/>
              <a:gd name="connsiteX3" fmla="*/ 2351451 w 2351451"/>
              <a:gd name="connsiteY3" fmla="*/ 2230984 h 2230984"/>
              <a:gd name="connsiteX4" fmla="*/ 16072 w 2351451"/>
              <a:gd name="connsiteY4" fmla="*/ 2221456 h 2230984"/>
              <a:gd name="connsiteX0" fmla="*/ 16072 w 2505693"/>
              <a:gd name="connsiteY0" fmla="*/ 2221456 h 2230987"/>
              <a:gd name="connsiteX1" fmla="*/ 6548 w 2505693"/>
              <a:gd name="connsiteY1" fmla="*/ 1202285 h 2230987"/>
              <a:gd name="connsiteX2" fmla="*/ 957332 w 2505693"/>
              <a:gd name="connsiteY2" fmla="*/ 0 h 2230987"/>
              <a:gd name="connsiteX3" fmla="*/ 2505693 w 2505693"/>
              <a:gd name="connsiteY3" fmla="*/ 2230987 h 2230987"/>
              <a:gd name="connsiteX4" fmla="*/ 16072 w 2505693"/>
              <a:gd name="connsiteY4" fmla="*/ 2221456 h 2230987"/>
              <a:gd name="connsiteX0" fmla="*/ 16072 w 2679214"/>
              <a:gd name="connsiteY0" fmla="*/ 2221456 h 2221456"/>
              <a:gd name="connsiteX1" fmla="*/ 6548 w 2679214"/>
              <a:gd name="connsiteY1" fmla="*/ 1202285 h 2221456"/>
              <a:gd name="connsiteX2" fmla="*/ 957332 w 2679214"/>
              <a:gd name="connsiteY2" fmla="*/ 0 h 2221456"/>
              <a:gd name="connsiteX3" fmla="*/ 2679214 w 2679214"/>
              <a:gd name="connsiteY3" fmla="*/ 2197119 h 2221456"/>
              <a:gd name="connsiteX4" fmla="*/ 16072 w 2679214"/>
              <a:gd name="connsiteY4" fmla="*/ 2221456 h 2221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214" h="2221456">
                <a:moveTo>
                  <a:pt x="16072" y="2221456"/>
                </a:moveTo>
                <a:cubicBezTo>
                  <a:pt x="16071" y="1907134"/>
                  <a:pt x="-12502" y="1745213"/>
                  <a:pt x="6548" y="1202285"/>
                </a:cubicBezTo>
                <a:lnTo>
                  <a:pt x="957332" y="0"/>
                </a:lnTo>
                <a:lnTo>
                  <a:pt x="2679214" y="2197119"/>
                </a:lnTo>
                <a:lnTo>
                  <a:pt x="16072" y="222145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29" name="Group 28">
            <a:extLst>
              <a:ext uri="{FF2B5EF4-FFF2-40B4-BE49-F238E27FC236}">
                <a16:creationId xmlns:a16="http://schemas.microsoft.com/office/drawing/2014/main" id="{52EF404A-2FCA-4971-AFA5-9ED3D2A1C87E}"/>
              </a:ext>
            </a:extLst>
          </p:cNvPr>
          <p:cNvGrpSpPr/>
          <p:nvPr/>
        </p:nvGrpSpPr>
        <p:grpSpPr>
          <a:xfrm rot="20972658">
            <a:off x="10521000" y="-1785825"/>
            <a:ext cx="6448957" cy="3265234"/>
            <a:chOff x="9143460" y="-1736066"/>
            <a:chExt cx="6448957" cy="3265234"/>
          </a:xfrm>
        </p:grpSpPr>
        <p:sp>
          <p:nvSpPr>
            <p:cNvPr id="31" name="Parallelogram 2">
              <a:extLst>
                <a:ext uri="{FF2B5EF4-FFF2-40B4-BE49-F238E27FC236}">
                  <a16:creationId xmlns:a16="http://schemas.microsoft.com/office/drawing/2014/main" id="{8C817D0C-1264-46FA-AF78-4FDE6D9B4048}"/>
                </a:ext>
              </a:extLst>
            </p:cNvPr>
            <p:cNvSpPr/>
            <p:nvPr/>
          </p:nvSpPr>
          <p:spPr>
            <a:xfrm rot="19275324">
              <a:off x="9143460" y="346533"/>
              <a:ext cx="3731157" cy="1182635"/>
            </a:xfrm>
            <a:custGeom>
              <a:avLst/>
              <a:gdLst>
                <a:gd name="connsiteX0" fmla="*/ 0 w 3536302"/>
                <a:gd name="connsiteY0" fmla="*/ 1073020 h 1073020"/>
                <a:gd name="connsiteX1" fmla="*/ 268255 w 3536302"/>
                <a:gd name="connsiteY1" fmla="*/ 0 h 1073020"/>
                <a:gd name="connsiteX2" fmla="*/ 3536302 w 3536302"/>
                <a:gd name="connsiteY2" fmla="*/ 0 h 1073020"/>
                <a:gd name="connsiteX3" fmla="*/ 3268047 w 3536302"/>
                <a:gd name="connsiteY3" fmla="*/ 1073020 h 1073020"/>
                <a:gd name="connsiteX4" fmla="*/ 0 w 3536302"/>
                <a:gd name="connsiteY4" fmla="*/ 1073020 h 1073020"/>
                <a:gd name="connsiteX0" fmla="*/ 0 w 3268047"/>
                <a:gd name="connsiteY0" fmla="*/ 1075622 h 1075622"/>
                <a:gd name="connsiteX1" fmla="*/ 268255 w 3268047"/>
                <a:gd name="connsiteY1" fmla="*/ 2602 h 1075622"/>
                <a:gd name="connsiteX2" fmla="*/ 3005037 w 3268047"/>
                <a:gd name="connsiteY2" fmla="*/ 0 h 1075622"/>
                <a:gd name="connsiteX3" fmla="*/ 3268047 w 3268047"/>
                <a:gd name="connsiteY3" fmla="*/ 1075622 h 1075622"/>
                <a:gd name="connsiteX4" fmla="*/ 0 w 3268047"/>
                <a:gd name="connsiteY4" fmla="*/ 1075622 h 1075622"/>
                <a:gd name="connsiteX0" fmla="*/ 0 w 3268047"/>
                <a:gd name="connsiteY0" fmla="*/ 1073929 h 1073929"/>
                <a:gd name="connsiteX1" fmla="*/ 268255 w 3268047"/>
                <a:gd name="connsiteY1" fmla="*/ 909 h 1073929"/>
                <a:gd name="connsiteX2" fmla="*/ 2952222 w 3268047"/>
                <a:gd name="connsiteY2" fmla="*/ 0 h 1073929"/>
                <a:gd name="connsiteX3" fmla="*/ 3268047 w 3268047"/>
                <a:gd name="connsiteY3" fmla="*/ 1073929 h 1073929"/>
                <a:gd name="connsiteX4" fmla="*/ 0 w 3268047"/>
                <a:gd name="connsiteY4" fmla="*/ 1073929 h 1073929"/>
                <a:gd name="connsiteX0" fmla="*/ 0 w 3340540"/>
                <a:gd name="connsiteY0" fmla="*/ 1073929 h 1073929"/>
                <a:gd name="connsiteX1" fmla="*/ 268255 w 3340540"/>
                <a:gd name="connsiteY1" fmla="*/ 909 h 1073929"/>
                <a:gd name="connsiteX2" fmla="*/ 2952222 w 3340540"/>
                <a:gd name="connsiteY2" fmla="*/ 0 h 1073929"/>
                <a:gd name="connsiteX3" fmla="*/ 3340540 w 3340540"/>
                <a:gd name="connsiteY3" fmla="*/ 453430 h 1073929"/>
                <a:gd name="connsiteX4" fmla="*/ 3268047 w 3340540"/>
                <a:gd name="connsiteY4" fmla="*/ 1073929 h 1073929"/>
                <a:gd name="connsiteX5" fmla="*/ 0 w 3340540"/>
                <a:gd name="connsiteY5" fmla="*/ 1073929 h 1073929"/>
                <a:gd name="connsiteX0" fmla="*/ 0 w 3632913"/>
                <a:gd name="connsiteY0" fmla="*/ 1073929 h 1073929"/>
                <a:gd name="connsiteX1" fmla="*/ 268255 w 3632913"/>
                <a:gd name="connsiteY1" fmla="*/ 909 h 1073929"/>
                <a:gd name="connsiteX2" fmla="*/ 2952222 w 3632913"/>
                <a:gd name="connsiteY2" fmla="*/ 0 h 1073929"/>
                <a:gd name="connsiteX3" fmla="*/ 3632913 w 3632913"/>
                <a:gd name="connsiteY3" fmla="*/ 428598 h 1073929"/>
                <a:gd name="connsiteX4" fmla="*/ 3268047 w 3632913"/>
                <a:gd name="connsiteY4" fmla="*/ 1073929 h 1073929"/>
                <a:gd name="connsiteX5" fmla="*/ 0 w 3632913"/>
                <a:gd name="connsiteY5" fmla="*/ 1073929 h 1073929"/>
                <a:gd name="connsiteX0" fmla="*/ 0 w 3632913"/>
                <a:gd name="connsiteY0" fmla="*/ 1073929 h 1073929"/>
                <a:gd name="connsiteX1" fmla="*/ 268255 w 3632913"/>
                <a:gd name="connsiteY1" fmla="*/ 909 h 1073929"/>
                <a:gd name="connsiteX2" fmla="*/ 2952222 w 3632913"/>
                <a:gd name="connsiteY2" fmla="*/ 0 h 1073929"/>
                <a:gd name="connsiteX3" fmla="*/ 3632913 w 3632913"/>
                <a:gd name="connsiteY3" fmla="*/ 428598 h 1073929"/>
                <a:gd name="connsiteX4" fmla="*/ 3268047 w 3632913"/>
                <a:gd name="connsiteY4" fmla="*/ 1073929 h 1073929"/>
                <a:gd name="connsiteX5" fmla="*/ 0 w 3632913"/>
                <a:gd name="connsiteY5" fmla="*/ 1073929 h 1073929"/>
                <a:gd name="connsiteX0" fmla="*/ 0 w 3632913"/>
                <a:gd name="connsiteY0" fmla="*/ 1073929 h 1073929"/>
                <a:gd name="connsiteX1" fmla="*/ 268255 w 3632913"/>
                <a:gd name="connsiteY1" fmla="*/ 909 h 1073929"/>
                <a:gd name="connsiteX2" fmla="*/ 2952222 w 3632913"/>
                <a:gd name="connsiteY2" fmla="*/ 0 h 1073929"/>
                <a:gd name="connsiteX3" fmla="*/ 3632913 w 3632913"/>
                <a:gd name="connsiteY3" fmla="*/ 428598 h 1073929"/>
                <a:gd name="connsiteX4" fmla="*/ 3268047 w 3632913"/>
                <a:gd name="connsiteY4" fmla="*/ 1073929 h 1073929"/>
                <a:gd name="connsiteX5" fmla="*/ 0 w 3632913"/>
                <a:gd name="connsiteY5" fmla="*/ 1073929 h 1073929"/>
                <a:gd name="connsiteX0" fmla="*/ 0 w 3637805"/>
                <a:gd name="connsiteY0" fmla="*/ 1073929 h 1073929"/>
                <a:gd name="connsiteX1" fmla="*/ 268255 w 3637805"/>
                <a:gd name="connsiteY1" fmla="*/ 909 h 1073929"/>
                <a:gd name="connsiteX2" fmla="*/ 2952222 w 3637805"/>
                <a:gd name="connsiteY2" fmla="*/ 0 h 1073929"/>
                <a:gd name="connsiteX3" fmla="*/ 3637805 w 3637805"/>
                <a:gd name="connsiteY3" fmla="*/ 420425 h 1073929"/>
                <a:gd name="connsiteX4" fmla="*/ 3268047 w 3637805"/>
                <a:gd name="connsiteY4" fmla="*/ 1073929 h 1073929"/>
                <a:gd name="connsiteX5" fmla="*/ 0 w 3637805"/>
                <a:gd name="connsiteY5" fmla="*/ 1073929 h 1073929"/>
                <a:gd name="connsiteX0" fmla="*/ 0 w 3637805"/>
                <a:gd name="connsiteY0" fmla="*/ 1073929 h 1073950"/>
                <a:gd name="connsiteX1" fmla="*/ 268255 w 3637805"/>
                <a:gd name="connsiteY1" fmla="*/ 909 h 1073950"/>
                <a:gd name="connsiteX2" fmla="*/ 2952222 w 3637805"/>
                <a:gd name="connsiteY2" fmla="*/ 0 h 1073950"/>
                <a:gd name="connsiteX3" fmla="*/ 3637805 w 3637805"/>
                <a:gd name="connsiteY3" fmla="*/ 420425 h 1073950"/>
                <a:gd name="connsiteX4" fmla="*/ 3249534 w 3637805"/>
                <a:gd name="connsiteY4" fmla="*/ 1073950 h 1073950"/>
                <a:gd name="connsiteX5" fmla="*/ 0 w 3637805"/>
                <a:gd name="connsiteY5" fmla="*/ 1073929 h 1073950"/>
                <a:gd name="connsiteX0" fmla="*/ 1256276 w 4894081"/>
                <a:gd name="connsiteY0" fmla="*/ 1474787 h 1474808"/>
                <a:gd name="connsiteX1" fmla="*/ 0 w 4894081"/>
                <a:gd name="connsiteY1" fmla="*/ 0 h 1474808"/>
                <a:gd name="connsiteX2" fmla="*/ 4208498 w 4894081"/>
                <a:gd name="connsiteY2" fmla="*/ 400858 h 1474808"/>
                <a:gd name="connsiteX3" fmla="*/ 4894081 w 4894081"/>
                <a:gd name="connsiteY3" fmla="*/ 821283 h 1474808"/>
                <a:gd name="connsiteX4" fmla="*/ 4505810 w 4894081"/>
                <a:gd name="connsiteY4" fmla="*/ 1474808 h 1474808"/>
                <a:gd name="connsiteX5" fmla="*/ 1256276 w 4894081"/>
                <a:gd name="connsiteY5" fmla="*/ 1474787 h 1474808"/>
                <a:gd name="connsiteX0" fmla="*/ 0 w 5358303"/>
                <a:gd name="connsiteY0" fmla="*/ 1122246 h 1474808"/>
                <a:gd name="connsiteX1" fmla="*/ 464222 w 5358303"/>
                <a:gd name="connsiteY1" fmla="*/ 0 h 1474808"/>
                <a:gd name="connsiteX2" fmla="*/ 4672720 w 5358303"/>
                <a:gd name="connsiteY2" fmla="*/ 400858 h 1474808"/>
                <a:gd name="connsiteX3" fmla="*/ 5358303 w 5358303"/>
                <a:gd name="connsiteY3" fmla="*/ 821283 h 1474808"/>
                <a:gd name="connsiteX4" fmla="*/ 4970032 w 5358303"/>
                <a:gd name="connsiteY4" fmla="*/ 1474808 h 1474808"/>
                <a:gd name="connsiteX5" fmla="*/ 0 w 5358303"/>
                <a:gd name="connsiteY5" fmla="*/ 1122246 h 1474808"/>
                <a:gd name="connsiteX0" fmla="*/ 0 w 5358303"/>
                <a:gd name="connsiteY0" fmla="*/ 1115745 h 1468307"/>
                <a:gd name="connsiteX1" fmla="*/ 493633 w 5358303"/>
                <a:gd name="connsiteY1" fmla="*/ 0 h 1468307"/>
                <a:gd name="connsiteX2" fmla="*/ 4672720 w 5358303"/>
                <a:gd name="connsiteY2" fmla="*/ 394357 h 1468307"/>
                <a:gd name="connsiteX3" fmla="*/ 5358303 w 5358303"/>
                <a:gd name="connsiteY3" fmla="*/ 814782 h 1468307"/>
                <a:gd name="connsiteX4" fmla="*/ 4970032 w 5358303"/>
                <a:gd name="connsiteY4" fmla="*/ 1468307 h 1468307"/>
                <a:gd name="connsiteX5" fmla="*/ 0 w 5358303"/>
                <a:gd name="connsiteY5" fmla="*/ 1115745 h 1468307"/>
                <a:gd name="connsiteX0" fmla="*/ 0 w 5439972"/>
                <a:gd name="connsiteY0" fmla="*/ 1122371 h 1468307"/>
                <a:gd name="connsiteX1" fmla="*/ 575302 w 5439972"/>
                <a:gd name="connsiteY1" fmla="*/ 0 h 1468307"/>
                <a:gd name="connsiteX2" fmla="*/ 4754389 w 5439972"/>
                <a:gd name="connsiteY2" fmla="*/ 394357 h 1468307"/>
                <a:gd name="connsiteX3" fmla="*/ 5439972 w 5439972"/>
                <a:gd name="connsiteY3" fmla="*/ 814782 h 1468307"/>
                <a:gd name="connsiteX4" fmla="*/ 5051701 w 5439972"/>
                <a:gd name="connsiteY4" fmla="*/ 1468307 h 1468307"/>
                <a:gd name="connsiteX5" fmla="*/ 0 w 5439972"/>
                <a:gd name="connsiteY5" fmla="*/ 1122371 h 1468307"/>
                <a:gd name="connsiteX0" fmla="*/ 0 w 5439972"/>
                <a:gd name="connsiteY0" fmla="*/ 975254 h 1321190"/>
                <a:gd name="connsiteX1" fmla="*/ 487257 w 5439972"/>
                <a:gd name="connsiteY1" fmla="*/ 0 h 1321190"/>
                <a:gd name="connsiteX2" fmla="*/ 4754389 w 5439972"/>
                <a:gd name="connsiteY2" fmla="*/ 247240 h 1321190"/>
                <a:gd name="connsiteX3" fmla="*/ 5439972 w 5439972"/>
                <a:gd name="connsiteY3" fmla="*/ 667665 h 1321190"/>
                <a:gd name="connsiteX4" fmla="*/ 5051701 w 5439972"/>
                <a:gd name="connsiteY4" fmla="*/ 1321190 h 1321190"/>
                <a:gd name="connsiteX5" fmla="*/ 0 w 5439972"/>
                <a:gd name="connsiteY5" fmla="*/ 975254 h 1321190"/>
                <a:gd name="connsiteX0" fmla="*/ 0 w 5472540"/>
                <a:gd name="connsiteY0" fmla="*/ 1066768 h 1321190"/>
                <a:gd name="connsiteX1" fmla="*/ 519825 w 5472540"/>
                <a:gd name="connsiteY1" fmla="*/ 0 h 1321190"/>
                <a:gd name="connsiteX2" fmla="*/ 4786957 w 5472540"/>
                <a:gd name="connsiteY2" fmla="*/ 247240 h 1321190"/>
                <a:gd name="connsiteX3" fmla="*/ 5472540 w 5472540"/>
                <a:gd name="connsiteY3" fmla="*/ 667665 h 1321190"/>
                <a:gd name="connsiteX4" fmla="*/ 5084269 w 5472540"/>
                <a:gd name="connsiteY4" fmla="*/ 1321190 h 1321190"/>
                <a:gd name="connsiteX5" fmla="*/ 0 w 5472540"/>
                <a:gd name="connsiteY5" fmla="*/ 1066768 h 1321190"/>
                <a:gd name="connsiteX0" fmla="*/ 0 w 5234035"/>
                <a:gd name="connsiteY0" fmla="*/ 1076302 h 1321190"/>
                <a:gd name="connsiteX1" fmla="*/ 281320 w 5234035"/>
                <a:gd name="connsiteY1" fmla="*/ 0 h 1321190"/>
                <a:gd name="connsiteX2" fmla="*/ 4548452 w 5234035"/>
                <a:gd name="connsiteY2" fmla="*/ 247240 h 1321190"/>
                <a:gd name="connsiteX3" fmla="*/ 5234035 w 5234035"/>
                <a:gd name="connsiteY3" fmla="*/ 667665 h 1321190"/>
                <a:gd name="connsiteX4" fmla="*/ 4845764 w 5234035"/>
                <a:gd name="connsiteY4" fmla="*/ 1321190 h 1321190"/>
                <a:gd name="connsiteX5" fmla="*/ 0 w 5234035"/>
                <a:gd name="connsiteY5" fmla="*/ 1076302 h 1321190"/>
                <a:gd name="connsiteX0" fmla="*/ 0 w 5234035"/>
                <a:gd name="connsiteY0" fmla="*/ 968441 h 1213329"/>
                <a:gd name="connsiteX1" fmla="*/ 238969 w 5234035"/>
                <a:gd name="connsiteY1" fmla="*/ 0 h 1213329"/>
                <a:gd name="connsiteX2" fmla="*/ 4548452 w 5234035"/>
                <a:gd name="connsiteY2" fmla="*/ 139379 h 1213329"/>
                <a:gd name="connsiteX3" fmla="*/ 5234035 w 5234035"/>
                <a:gd name="connsiteY3" fmla="*/ 559804 h 1213329"/>
                <a:gd name="connsiteX4" fmla="*/ 4845764 w 5234035"/>
                <a:gd name="connsiteY4" fmla="*/ 1213329 h 1213329"/>
                <a:gd name="connsiteX5" fmla="*/ 0 w 5234035"/>
                <a:gd name="connsiteY5" fmla="*/ 968441 h 1213329"/>
                <a:gd name="connsiteX0" fmla="*/ 0 w 5224958"/>
                <a:gd name="connsiteY0" fmla="*/ 968441 h 1213329"/>
                <a:gd name="connsiteX1" fmla="*/ 238969 w 5224958"/>
                <a:gd name="connsiteY1" fmla="*/ 0 h 1213329"/>
                <a:gd name="connsiteX2" fmla="*/ 4548452 w 5224958"/>
                <a:gd name="connsiteY2" fmla="*/ 139379 h 1213329"/>
                <a:gd name="connsiteX3" fmla="*/ 5224958 w 5224958"/>
                <a:gd name="connsiteY3" fmla="*/ 662433 h 1213329"/>
                <a:gd name="connsiteX4" fmla="*/ 4845764 w 5224958"/>
                <a:gd name="connsiteY4" fmla="*/ 1213329 h 1213329"/>
                <a:gd name="connsiteX5" fmla="*/ 0 w 5224958"/>
                <a:gd name="connsiteY5" fmla="*/ 968441 h 1213329"/>
                <a:gd name="connsiteX0" fmla="*/ 0 w 5230920"/>
                <a:gd name="connsiteY0" fmla="*/ 968441 h 1213329"/>
                <a:gd name="connsiteX1" fmla="*/ 238969 w 5230920"/>
                <a:gd name="connsiteY1" fmla="*/ 0 h 1213329"/>
                <a:gd name="connsiteX2" fmla="*/ 4548452 w 5230920"/>
                <a:gd name="connsiteY2" fmla="*/ 139379 h 1213329"/>
                <a:gd name="connsiteX3" fmla="*/ 5230920 w 5230920"/>
                <a:gd name="connsiteY3" fmla="*/ 655004 h 1213329"/>
                <a:gd name="connsiteX4" fmla="*/ 4845764 w 5230920"/>
                <a:gd name="connsiteY4" fmla="*/ 1213329 h 1213329"/>
                <a:gd name="connsiteX5" fmla="*/ 0 w 5230920"/>
                <a:gd name="connsiteY5" fmla="*/ 968441 h 1213329"/>
                <a:gd name="connsiteX0" fmla="*/ 0 w 5230920"/>
                <a:gd name="connsiteY0" fmla="*/ 968441 h 1213329"/>
                <a:gd name="connsiteX1" fmla="*/ 238969 w 5230920"/>
                <a:gd name="connsiteY1" fmla="*/ 0 h 1213329"/>
                <a:gd name="connsiteX2" fmla="*/ 4610910 w 5230920"/>
                <a:gd name="connsiteY2" fmla="*/ 152859 h 1213329"/>
                <a:gd name="connsiteX3" fmla="*/ 5230920 w 5230920"/>
                <a:gd name="connsiteY3" fmla="*/ 655004 h 1213329"/>
                <a:gd name="connsiteX4" fmla="*/ 4845764 w 5230920"/>
                <a:gd name="connsiteY4" fmla="*/ 1213329 h 1213329"/>
                <a:gd name="connsiteX5" fmla="*/ 0 w 5230920"/>
                <a:gd name="connsiteY5" fmla="*/ 968441 h 1213329"/>
                <a:gd name="connsiteX0" fmla="*/ 0 w 5230920"/>
                <a:gd name="connsiteY0" fmla="*/ 968441 h 1204342"/>
                <a:gd name="connsiteX1" fmla="*/ 238969 w 5230920"/>
                <a:gd name="connsiteY1" fmla="*/ 0 h 1204342"/>
                <a:gd name="connsiteX2" fmla="*/ 4610910 w 5230920"/>
                <a:gd name="connsiteY2" fmla="*/ 152859 h 1204342"/>
                <a:gd name="connsiteX3" fmla="*/ 5230920 w 5230920"/>
                <a:gd name="connsiteY3" fmla="*/ 655004 h 1204342"/>
                <a:gd name="connsiteX4" fmla="*/ 4804126 w 5230920"/>
                <a:gd name="connsiteY4" fmla="*/ 1204342 h 1204342"/>
                <a:gd name="connsiteX5" fmla="*/ 0 w 5230920"/>
                <a:gd name="connsiteY5" fmla="*/ 968441 h 1204342"/>
                <a:gd name="connsiteX0" fmla="*/ 0 w 5237370"/>
                <a:gd name="connsiteY0" fmla="*/ 968441 h 1204342"/>
                <a:gd name="connsiteX1" fmla="*/ 238969 w 5237370"/>
                <a:gd name="connsiteY1" fmla="*/ 0 h 1204342"/>
                <a:gd name="connsiteX2" fmla="*/ 4610910 w 5237370"/>
                <a:gd name="connsiteY2" fmla="*/ 152859 h 1204342"/>
                <a:gd name="connsiteX3" fmla="*/ 5237370 w 5237370"/>
                <a:gd name="connsiteY3" fmla="*/ 652039 h 1204342"/>
                <a:gd name="connsiteX4" fmla="*/ 4804126 w 5237370"/>
                <a:gd name="connsiteY4" fmla="*/ 1204342 h 1204342"/>
                <a:gd name="connsiteX5" fmla="*/ 0 w 5237370"/>
                <a:gd name="connsiteY5" fmla="*/ 968441 h 1204342"/>
                <a:gd name="connsiteX0" fmla="*/ 0 w 5237370"/>
                <a:gd name="connsiteY0" fmla="*/ 968441 h 1204342"/>
                <a:gd name="connsiteX1" fmla="*/ 238969 w 5237370"/>
                <a:gd name="connsiteY1" fmla="*/ 0 h 1204342"/>
                <a:gd name="connsiteX2" fmla="*/ 4624789 w 5237370"/>
                <a:gd name="connsiteY2" fmla="*/ 155855 h 1204342"/>
                <a:gd name="connsiteX3" fmla="*/ 5237370 w 5237370"/>
                <a:gd name="connsiteY3" fmla="*/ 652039 h 1204342"/>
                <a:gd name="connsiteX4" fmla="*/ 4804126 w 5237370"/>
                <a:gd name="connsiteY4" fmla="*/ 1204342 h 1204342"/>
                <a:gd name="connsiteX5" fmla="*/ 0 w 5237370"/>
                <a:gd name="connsiteY5" fmla="*/ 968441 h 1204342"/>
                <a:gd name="connsiteX0" fmla="*/ 0 w 5237370"/>
                <a:gd name="connsiteY0" fmla="*/ 968441 h 1198381"/>
                <a:gd name="connsiteX1" fmla="*/ 238969 w 5237370"/>
                <a:gd name="connsiteY1" fmla="*/ 0 h 1198381"/>
                <a:gd name="connsiteX2" fmla="*/ 4624789 w 5237370"/>
                <a:gd name="connsiteY2" fmla="*/ 155855 h 1198381"/>
                <a:gd name="connsiteX3" fmla="*/ 5237370 w 5237370"/>
                <a:gd name="connsiteY3" fmla="*/ 652039 h 1198381"/>
                <a:gd name="connsiteX4" fmla="*/ 4796697 w 5237370"/>
                <a:gd name="connsiteY4" fmla="*/ 1198381 h 1198381"/>
                <a:gd name="connsiteX5" fmla="*/ 0 w 5237370"/>
                <a:gd name="connsiteY5" fmla="*/ 968441 h 1198381"/>
                <a:gd name="connsiteX0" fmla="*/ 0 w 5237370"/>
                <a:gd name="connsiteY0" fmla="*/ 935994 h 1165934"/>
                <a:gd name="connsiteX1" fmla="*/ 1055589 w 5237370"/>
                <a:gd name="connsiteY1" fmla="*/ 0 h 1165934"/>
                <a:gd name="connsiteX2" fmla="*/ 4624789 w 5237370"/>
                <a:gd name="connsiteY2" fmla="*/ 123408 h 1165934"/>
                <a:gd name="connsiteX3" fmla="*/ 5237370 w 5237370"/>
                <a:gd name="connsiteY3" fmla="*/ 619592 h 1165934"/>
                <a:gd name="connsiteX4" fmla="*/ 4796697 w 5237370"/>
                <a:gd name="connsiteY4" fmla="*/ 1165934 h 1165934"/>
                <a:gd name="connsiteX5" fmla="*/ 0 w 5237370"/>
                <a:gd name="connsiteY5" fmla="*/ 935994 h 1165934"/>
                <a:gd name="connsiteX0" fmla="*/ 0 w 4460920"/>
                <a:gd name="connsiteY0" fmla="*/ 972845 h 1165934"/>
                <a:gd name="connsiteX1" fmla="*/ 279139 w 4460920"/>
                <a:gd name="connsiteY1" fmla="*/ 0 h 1165934"/>
                <a:gd name="connsiteX2" fmla="*/ 3848339 w 4460920"/>
                <a:gd name="connsiteY2" fmla="*/ 123408 h 1165934"/>
                <a:gd name="connsiteX3" fmla="*/ 4460920 w 4460920"/>
                <a:gd name="connsiteY3" fmla="*/ 619592 h 1165934"/>
                <a:gd name="connsiteX4" fmla="*/ 4020247 w 4460920"/>
                <a:gd name="connsiteY4" fmla="*/ 1165934 h 1165934"/>
                <a:gd name="connsiteX5" fmla="*/ 0 w 4460920"/>
                <a:gd name="connsiteY5" fmla="*/ 972845 h 1165934"/>
                <a:gd name="connsiteX0" fmla="*/ 0 w 4460920"/>
                <a:gd name="connsiteY0" fmla="*/ 966161 h 1159250"/>
                <a:gd name="connsiteX1" fmla="*/ 774486 w 4460920"/>
                <a:gd name="connsiteY1" fmla="*/ 0 h 1159250"/>
                <a:gd name="connsiteX2" fmla="*/ 3848339 w 4460920"/>
                <a:gd name="connsiteY2" fmla="*/ 116724 h 1159250"/>
                <a:gd name="connsiteX3" fmla="*/ 4460920 w 4460920"/>
                <a:gd name="connsiteY3" fmla="*/ 612908 h 1159250"/>
                <a:gd name="connsiteX4" fmla="*/ 4020247 w 4460920"/>
                <a:gd name="connsiteY4" fmla="*/ 1159250 h 1159250"/>
                <a:gd name="connsiteX5" fmla="*/ 0 w 4460920"/>
                <a:gd name="connsiteY5" fmla="*/ 966161 h 1159250"/>
                <a:gd name="connsiteX0" fmla="*/ 0 w 4086085"/>
                <a:gd name="connsiteY0" fmla="*/ 986054 h 1159250"/>
                <a:gd name="connsiteX1" fmla="*/ 399651 w 4086085"/>
                <a:gd name="connsiteY1" fmla="*/ 0 h 1159250"/>
                <a:gd name="connsiteX2" fmla="*/ 3473504 w 4086085"/>
                <a:gd name="connsiteY2" fmla="*/ 116724 h 1159250"/>
                <a:gd name="connsiteX3" fmla="*/ 4086085 w 4086085"/>
                <a:gd name="connsiteY3" fmla="*/ 612908 h 1159250"/>
                <a:gd name="connsiteX4" fmla="*/ 3645412 w 4086085"/>
                <a:gd name="connsiteY4" fmla="*/ 1159250 h 1159250"/>
                <a:gd name="connsiteX5" fmla="*/ 0 w 4086085"/>
                <a:gd name="connsiteY5" fmla="*/ 986054 h 1159250"/>
                <a:gd name="connsiteX0" fmla="*/ 0 w 4086085"/>
                <a:gd name="connsiteY0" fmla="*/ 964693 h 1137889"/>
                <a:gd name="connsiteX1" fmla="*/ 761096 w 4086085"/>
                <a:gd name="connsiteY1" fmla="*/ 0 h 1137889"/>
                <a:gd name="connsiteX2" fmla="*/ 3473504 w 4086085"/>
                <a:gd name="connsiteY2" fmla="*/ 95363 h 1137889"/>
                <a:gd name="connsiteX3" fmla="*/ 4086085 w 4086085"/>
                <a:gd name="connsiteY3" fmla="*/ 591547 h 1137889"/>
                <a:gd name="connsiteX4" fmla="*/ 3645412 w 4086085"/>
                <a:gd name="connsiteY4" fmla="*/ 1137889 h 1137889"/>
                <a:gd name="connsiteX5" fmla="*/ 0 w 4086085"/>
                <a:gd name="connsiteY5" fmla="*/ 964693 h 1137889"/>
                <a:gd name="connsiteX0" fmla="*/ 0 w 3575881"/>
                <a:gd name="connsiteY0" fmla="*/ 983299 h 1137889"/>
                <a:gd name="connsiteX1" fmla="*/ 250892 w 3575881"/>
                <a:gd name="connsiteY1" fmla="*/ 0 h 1137889"/>
                <a:gd name="connsiteX2" fmla="*/ 2963300 w 3575881"/>
                <a:gd name="connsiteY2" fmla="*/ 95363 h 1137889"/>
                <a:gd name="connsiteX3" fmla="*/ 3575881 w 3575881"/>
                <a:gd name="connsiteY3" fmla="*/ 591547 h 1137889"/>
                <a:gd name="connsiteX4" fmla="*/ 3135208 w 3575881"/>
                <a:gd name="connsiteY4" fmla="*/ 1137889 h 1137889"/>
                <a:gd name="connsiteX5" fmla="*/ 0 w 3575881"/>
                <a:gd name="connsiteY5" fmla="*/ 983299 h 1137889"/>
                <a:gd name="connsiteX0" fmla="*/ 0 w 3575881"/>
                <a:gd name="connsiteY0" fmla="*/ 986144 h 1140734"/>
                <a:gd name="connsiteX1" fmla="*/ 338662 w 3575881"/>
                <a:gd name="connsiteY1" fmla="*/ 0 h 1140734"/>
                <a:gd name="connsiteX2" fmla="*/ 2963300 w 3575881"/>
                <a:gd name="connsiteY2" fmla="*/ 98208 h 1140734"/>
                <a:gd name="connsiteX3" fmla="*/ 3575881 w 3575881"/>
                <a:gd name="connsiteY3" fmla="*/ 594392 h 1140734"/>
                <a:gd name="connsiteX4" fmla="*/ 3135208 w 3575881"/>
                <a:gd name="connsiteY4" fmla="*/ 1140734 h 1140734"/>
                <a:gd name="connsiteX5" fmla="*/ 0 w 3575881"/>
                <a:gd name="connsiteY5" fmla="*/ 986144 h 1140734"/>
                <a:gd name="connsiteX0" fmla="*/ 0 w 3575881"/>
                <a:gd name="connsiteY0" fmla="*/ 983028 h 1137618"/>
                <a:gd name="connsiteX1" fmla="*/ 433861 w 3575881"/>
                <a:gd name="connsiteY1" fmla="*/ 0 h 1137618"/>
                <a:gd name="connsiteX2" fmla="*/ 2963300 w 3575881"/>
                <a:gd name="connsiteY2" fmla="*/ 95092 h 1137618"/>
                <a:gd name="connsiteX3" fmla="*/ 3575881 w 3575881"/>
                <a:gd name="connsiteY3" fmla="*/ 591276 h 1137618"/>
                <a:gd name="connsiteX4" fmla="*/ 3135208 w 3575881"/>
                <a:gd name="connsiteY4" fmla="*/ 1137618 h 1137618"/>
                <a:gd name="connsiteX5" fmla="*/ 0 w 3575881"/>
                <a:gd name="connsiteY5" fmla="*/ 983028 h 1137618"/>
                <a:gd name="connsiteX0" fmla="*/ 0 w 3526814"/>
                <a:gd name="connsiteY0" fmla="*/ 997976 h 1137618"/>
                <a:gd name="connsiteX1" fmla="*/ 384794 w 3526814"/>
                <a:gd name="connsiteY1" fmla="*/ 0 h 1137618"/>
                <a:gd name="connsiteX2" fmla="*/ 2914233 w 3526814"/>
                <a:gd name="connsiteY2" fmla="*/ 95092 h 1137618"/>
                <a:gd name="connsiteX3" fmla="*/ 3526814 w 3526814"/>
                <a:gd name="connsiteY3" fmla="*/ 591276 h 1137618"/>
                <a:gd name="connsiteX4" fmla="*/ 3086141 w 3526814"/>
                <a:gd name="connsiteY4" fmla="*/ 1137618 h 1137618"/>
                <a:gd name="connsiteX5" fmla="*/ 0 w 3526814"/>
                <a:gd name="connsiteY5" fmla="*/ 997976 h 1137618"/>
                <a:gd name="connsiteX0" fmla="*/ 0 w 3526814"/>
                <a:gd name="connsiteY0" fmla="*/ 990186 h 1129828"/>
                <a:gd name="connsiteX1" fmla="*/ 622792 w 3526814"/>
                <a:gd name="connsiteY1" fmla="*/ 0 h 1129828"/>
                <a:gd name="connsiteX2" fmla="*/ 2914233 w 3526814"/>
                <a:gd name="connsiteY2" fmla="*/ 87302 h 1129828"/>
                <a:gd name="connsiteX3" fmla="*/ 3526814 w 3526814"/>
                <a:gd name="connsiteY3" fmla="*/ 583486 h 1129828"/>
                <a:gd name="connsiteX4" fmla="*/ 3086141 w 3526814"/>
                <a:gd name="connsiteY4" fmla="*/ 1129828 h 1129828"/>
                <a:gd name="connsiteX5" fmla="*/ 0 w 3526814"/>
                <a:gd name="connsiteY5" fmla="*/ 990186 h 1129828"/>
                <a:gd name="connsiteX0" fmla="*/ 0 w 3302207"/>
                <a:gd name="connsiteY0" fmla="*/ 999443 h 1129828"/>
                <a:gd name="connsiteX1" fmla="*/ 398185 w 3302207"/>
                <a:gd name="connsiteY1" fmla="*/ 0 h 1129828"/>
                <a:gd name="connsiteX2" fmla="*/ 2689626 w 3302207"/>
                <a:gd name="connsiteY2" fmla="*/ 87302 h 1129828"/>
                <a:gd name="connsiteX3" fmla="*/ 3302207 w 3302207"/>
                <a:gd name="connsiteY3" fmla="*/ 583486 h 1129828"/>
                <a:gd name="connsiteX4" fmla="*/ 2861534 w 3302207"/>
                <a:gd name="connsiteY4" fmla="*/ 1129828 h 1129828"/>
                <a:gd name="connsiteX5" fmla="*/ 0 w 3302207"/>
                <a:gd name="connsiteY5" fmla="*/ 999443 h 1129828"/>
                <a:gd name="connsiteX0" fmla="*/ 73836 w 3376043"/>
                <a:gd name="connsiteY0" fmla="*/ 1019975 h 1150360"/>
                <a:gd name="connsiteX1" fmla="*/ 0 w 3376043"/>
                <a:gd name="connsiteY1" fmla="*/ 0 h 1150360"/>
                <a:gd name="connsiteX2" fmla="*/ 2763462 w 3376043"/>
                <a:gd name="connsiteY2" fmla="*/ 107834 h 1150360"/>
                <a:gd name="connsiteX3" fmla="*/ 3376043 w 3376043"/>
                <a:gd name="connsiteY3" fmla="*/ 604018 h 1150360"/>
                <a:gd name="connsiteX4" fmla="*/ 2935370 w 3376043"/>
                <a:gd name="connsiteY4" fmla="*/ 1150360 h 1150360"/>
                <a:gd name="connsiteX5" fmla="*/ 73836 w 3376043"/>
                <a:gd name="connsiteY5" fmla="*/ 1019975 h 1150360"/>
                <a:gd name="connsiteX0" fmla="*/ 73836 w 3376043"/>
                <a:gd name="connsiteY0" fmla="*/ 1019975 h 1150360"/>
                <a:gd name="connsiteX1" fmla="*/ 0 w 3376043"/>
                <a:gd name="connsiteY1" fmla="*/ 0 h 1150360"/>
                <a:gd name="connsiteX2" fmla="*/ 3096688 w 3376043"/>
                <a:gd name="connsiteY2" fmla="*/ 98409 h 1150360"/>
                <a:gd name="connsiteX3" fmla="*/ 3376043 w 3376043"/>
                <a:gd name="connsiteY3" fmla="*/ 604018 h 1150360"/>
                <a:gd name="connsiteX4" fmla="*/ 2935370 w 3376043"/>
                <a:gd name="connsiteY4" fmla="*/ 1150360 h 1150360"/>
                <a:gd name="connsiteX5" fmla="*/ 73836 w 3376043"/>
                <a:gd name="connsiteY5" fmla="*/ 1019975 h 1150360"/>
                <a:gd name="connsiteX0" fmla="*/ 73836 w 3376043"/>
                <a:gd name="connsiteY0" fmla="*/ 1019975 h 1182635"/>
                <a:gd name="connsiteX1" fmla="*/ 0 w 3376043"/>
                <a:gd name="connsiteY1" fmla="*/ 0 h 1182635"/>
                <a:gd name="connsiteX2" fmla="*/ 3096688 w 3376043"/>
                <a:gd name="connsiteY2" fmla="*/ 98409 h 1182635"/>
                <a:gd name="connsiteX3" fmla="*/ 3376043 w 3376043"/>
                <a:gd name="connsiteY3" fmla="*/ 604018 h 1182635"/>
                <a:gd name="connsiteX4" fmla="*/ 3300269 w 3376043"/>
                <a:gd name="connsiteY4" fmla="*/ 1182635 h 1182635"/>
                <a:gd name="connsiteX5" fmla="*/ 73836 w 3376043"/>
                <a:gd name="connsiteY5" fmla="*/ 1019975 h 1182635"/>
                <a:gd name="connsiteX0" fmla="*/ 73836 w 3731157"/>
                <a:gd name="connsiteY0" fmla="*/ 1019975 h 1182635"/>
                <a:gd name="connsiteX1" fmla="*/ 0 w 3731157"/>
                <a:gd name="connsiteY1" fmla="*/ 0 h 1182635"/>
                <a:gd name="connsiteX2" fmla="*/ 3096688 w 3731157"/>
                <a:gd name="connsiteY2" fmla="*/ 98409 h 1182635"/>
                <a:gd name="connsiteX3" fmla="*/ 3731157 w 3731157"/>
                <a:gd name="connsiteY3" fmla="*/ 547025 h 1182635"/>
                <a:gd name="connsiteX4" fmla="*/ 3300269 w 3731157"/>
                <a:gd name="connsiteY4" fmla="*/ 1182635 h 1182635"/>
                <a:gd name="connsiteX5" fmla="*/ 73836 w 3731157"/>
                <a:gd name="connsiteY5" fmla="*/ 1019975 h 118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1157" h="1182635">
                  <a:moveTo>
                    <a:pt x="73836" y="1019975"/>
                  </a:moveTo>
                  <a:lnTo>
                    <a:pt x="0" y="0"/>
                  </a:lnTo>
                  <a:lnTo>
                    <a:pt x="3096688" y="98409"/>
                  </a:lnTo>
                  <a:lnTo>
                    <a:pt x="3731157" y="547025"/>
                  </a:lnTo>
                  <a:lnTo>
                    <a:pt x="3300269" y="1182635"/>
                  </a:lnTo>
                  <a:lnTo>
                    <a:pt x="73836" y="101997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baseline="-25000" dirty="0"/>
            </a:p>
          </p:txBody>
        </p:sp>
        <p:sp>
          <p:nvSpPr>
            <p:cNvPr id="33" name="Parallelogram 2">
              <a:extLst>
                <a:ext uri="{FF2B5EF4-FFF2-40B4-BE49-F238E27FC236}">
                  <a16:creationId xmlns:a16="http://schemas.microsoft.com/office/drawing/2014/main" id="{D8DAA9C8-7225-4C84-A4FC-0045466748C2}"/>
                </a:ext>
              </a:extLst>
            </p:cNvPr>
            <p:cNvSpPr/>
            <p:nvPr/>
          </p:nvSpPr>
          <p:spPr>
            <a:xfrm rot="19275324">
              <a:off x="11861260" y="-1736066"/>
              <a:ext cx="3731157" cy="1182635"/>
            </a:xfrm>
            <a:custGeom>
              <a:avLst/>
              <a:gdLst>
                <a:gd name="connsiteX0" fmla="*/ 0 w 3536302"/>
                <a:gd name="connsiteY0" fmla="*/ 1073020 h 1073020"/>
                <a:gd name="connsiteX1" fmla="*/ 268255 w 3536302"/>
                <a:gd name="connsiteY1" fmla="*/ 0 h 1073020"/>
                <a:gd name="connsiteX2" fmla="*/ 3536302 w 3536302"/>
                <a:gd name="connsiteY2" fmla="*/ 0 h 1073020"/>
                <a:gd name="connsiteX3" fmla="*/ 3268047 w 3536302"/>
                <a:gd name="connsiteY3" fmla="*/ 1073020 h 1073020"/>
                <a:gd name="connsiteX4" fmla="*/ 0 w 3536302"/>
                <a:gd name="connsiteY4" fmla="*/ 1073020 h 1073020"/>
                <a:gd name="connsiteX0" fmla="*/ 0 w 3268047"/>
                <a:gd name="connsiteY0" fmla="*/ 1075622 h 1075622"/>
                <a:gd name="connsiteX1" fmla="*/ 268255 w 3268047"/>
                <a:gd name="connsiteY1" fmla="*/ 2602 h 1075622"/>
                <a:gd name="connsiteX2" fmla="*/ 3005037 w 3268047"/>
                <a:gd name="connsiteY2" fmla="*/ 0 h 1075622"/>
                <a:gd name="connsiteX3" fmla="*/ 3268047 w 3268047"/>
                <a:gd name="connsiteY3" fmla="*/ 1075622 h 1075622"/>
                <a:gd name="connsiteX4" fmla="*/ 0 w 3268047"/>
                <a:gd name="connsiteY4" fmla="*/ 1075622 h 1075622"/>
                <a:gd name="connsiteX0" fmla="*/ 0 w 3268047"/>
                <a:gd name="connsiteY0" fmla="*/ 1073929 h 1073929"/>
                <a:gd name="connsiteX1" fmla="*/ 268255 w 3268047"/>
                <a:gd name="connsiteY1" fmla="*/ 909 h 1073929"/>
                <a:gd name="connsiteX2" fmla="*/ 2952222 w 3268047"/>
                <a:gd name="connsiteY2" fmla="*/ 0 h 1073929"/>
                <a:gd name="connsiteX3" fmla="*/ 3268047 w 3268047"/>
                <a:gd name="connsiteY3" fmla="*/ 1073929 h 1073929"/>
                <a:gd name="connsiteX4" fmla="*/ 0 w 3268047"/>
                <a:gd name="connsiteY4" fmla="*/ 1073929 h 1073929"/>
                <a:gd name="connsiteX0" fmla="*/ 0 w 3340540"/>
                <a:gd name="connsiteY0" fmla="*/ 1073929 h 1073929"/>
                <a:gd name="connsiteX1" fmla="*/ 268255 w 3340540"/>
                <a:gd name="connsiteY1" fmla="*/ 909 h 1073929"/>
                <a:gd name="connsiteX2" fmla="*/ 2952222 w 3340540"/>
                <a:gd name="connsiteY2" fmla="*/ 0 h 1073929"/>
                <a:gd name="connsiteX3" fmla="*/ 3340540 w 3340540"/>
                <a:gd name="connsiteY3" fmla="*/ 453430 h 1073929"/>
                <a:gd name="connsiteX4" fmla="*/ 3268047 w 3340540"/>
                <a:gd name="connsiteY4" fmla="*/ 1073929 h 1073929"/>
                <a:gd name="connsiteX5" fmla="*/ 0 w 3340540"/>
                <a:gd name="connsiteY5" fmla="*/ 1073929 h 1073929"/>
                <a:gd name="connsiteX0" fmla="*/ 0 w 3632913"/>
                <a:gd name="connsiteY0" fmla="*/ 1073929 h 1073929"/>
                <a:gd name="connsiteX1" fmla="*/ 268255 w 3632913"/>
                <a:gd name="connsiteY1" fmla="*/ 909 h 1073929"/>
                <a:gd name="connsiteX2" fmla="*/ 2952222 w 3632913"/>
                <a:gd name="connsiteY2" fmla="*/ 0 h 1073929"/>
                <a:gd name="connsiteX3" fmla="*/ 3632913 w 3632913"/>
                <a:gd name="connsiteY3" fmla="*/ 428598 h 1073929"/>
                <a:gd name="connsiteX4" fmla="*/ 3268047 w 3632913"/>
                <a:gd name="connsiteY4" fmla="*/ 1073929 h 1073929"/>
                <a:gd name="connsiteX5" fmla="*/ 0 w 3632913"/>
                <a:gd name="connsiteY5" fmla="*/ 1073929 h 1073929"/>
                <a:gd name="connsiteX0" fmla="*/ 0 w 3632913"/>
                <a:gd name="connsiteY0" fmla="*/ 1073929 h 1073929"/>
                <a:gd name="connsiteX1" fmla="*/ 268255 w 3632913"/>
                <a:gd name="connsiteY1" fmla="*/ 909 h 1073929"/>
                <a:gd name="connsiteX2" fmla="*/ 2952222 w 3632913"/>
                <a:gd name="connsiteY2" fmla="*/ 0 h 1073929"/>
                <a:gd name="connsiteX3" fmla="*/ 3632913 w 3632913"/>
                <a:gd name="connsiteY3" fmla="*/ 428598 h 1073929"/>
                <a:gd name="connsiteX4" fmla="*/ 3268047 w 3632913"/>
                <a:gd name="connsiteY4" fmla="*/ 1073929 h 1073929"/>
                <a:gd name="connsiteX5" fmla="*/ 0 w 3632913"/>
                <a:gd name="connsiteY5" fmla="*/ 1073929 h 1073929"/>
                <a:gd name="connsiteX0" fmla="*/ 0 w 3632913"/>
                <a:gd name="connsiteY0" fmla="*/ 1073929 h 1073929"/>
                <a:gd name="connsiteX1" fmla="*/ 268255 w 3632913"/>
                <a:gd name="connsiteY1" fmla="*/ 909 h 1073929"/>
                <a:gd name="connsiteX2" fmla="*/ 2952222 w 3632913"/>
                <a:gd name="connsiteY2" fmla="*/ 0 h 1073929"/>
                <a:gd name="connsiteX3" fmla="*/ 3632913 w 3632913"/>
                <a:gd name="connsiteY3" fmla="*/ 428598 h 1073929"/>
                <a:gd name="connsiteX4" fmla="*/ 3268047 w 3632913"/>
                <a:gd name="connsiteY4" fmla="*/ 1073929 h 1073929"/>
                <a:gd name="connsiteX5" fmla="*/ 0 w 3632913"/>
                <a:gd name="connsiteY5" fmla="*/ 1073929 h 1073929"/>
                <a:gd name="connsiteX0" fmla="*/ 0 w 3637805"/>
                <a:gd name="connsiteY0" fmla="*/ 1073929 h 1073929"/>
                <a:gd name="connsiteX1" fmla="*/ 268255 w 3637805"/>
                <a:gd name="connsiteY1" fmla="*/ 909 h 1073929"/>
                <a:gd name="connsiteX2" fmla="*/ 2952222 w 3637805"/>
                <a:gd name="connsiteY2" fmla="*/ 0 h 1073929"/>
                <a:gd name="connsiteX3" fmla="*/ 3637805 w 3637805"/>
                <a:gd name="connsiteY3" fmla="*/ 420425 h 1073929"/>
                <a:gd name="connsiteX4" fmla="*/ 3268047 w 3637805"/>
                <a:gd name="connsiteY4" fmla="*/ 1073929 h 1073929"/>
                <a:gd name="connsiteX5" fmla="*/ 0 w 3637805"/>
                <a:gd name="connsiteY5" fmla="*/ 1073929 h 1073929"/>
                <a:gd name="connsiteX0" fmla="*/ 0 w 3637805"/>
                <a:gd name="connsiteY0" fmla="*/ 1073929 h 1073950"/>
                <a:gd name="connsiteX1" fmla="*/ 268255 w 3637805"/>
                <a:gd name="connsiteY1" fmla="*/ 909 h 1073950"/>
                <a:gd name="connsiteX2" fmla="*/ 2952222 w 3637805"/>
                <a:gd name="connsiteY2" fmla="*/ 0 h 1073950"/>
                <a:gd name="connsiteX3" fmla="*/ 3637805 w 3637805"/>
                <a:gd name="connsiteY3" fmla="*/ 420425 h 1073950"/>
                <a:gd name="connsiteX4" fmla="*/ 3249534 w 3637805"/>
                <a:gd name="connsiteY4" fmla="*/ 1073950 h 1073950"/>
                <a:gd name="connsiteX5" fmla="*/ 0 w 3637805"/>
                <a:gd name="connsiteY5" fmla="*/ 1073929 h 1073950"/>
                <a:gd name="connsiteX0" fmla="*/ 1256276 w 4894081"/>
                <a:gd name="connsiteY0" fmla="*/ 1474787 h 1474808"/>
                <a:gd name="connsiteX1" fmla="*/ 0 w 4894081"/>
                <a:gd name="connsiteY1" fmla="*/ 0 h 1474808"/>
                <a:gd name="connsiteX2" fmla="*/ 4208498 w 4894081"/>
                <a:gd name="connsiteY2" fmla="*/ 400858 h 1474808"/>
                <a:gd name="connsiteX3" fmla="*/ 4894081 w 4894081"/>
                <a:gd name="connsiteY3" fmla="*/ 821283 h 1474808"/>
                <a:gd name="connsiteX4" fmla="*/ 4505810 w 4894081"/>
                <a:gd name="connsiteY4" fmla="*/ 1474808 h 1474808"/>
                <a:gd name="connsiteX5" fmla="*/ 1256276 w 4894081"/>
                <a:gd name="connsiteY5" fmla="*/ 1474787 h 1474808"/>
                <a:gd name="connsiteX0" fmla="*/ 0 w 5358303"/>
                <a:gd name="connsiteY0" fmla="*/ 1122246 h 1474808"/>
                <a:gd name="connsiteX1" fmla="*/ 464222 w 5358303"/>
                <a:gd name="connsiteY1" fmla="*/ 0 h 1474808"/>
                <a:gd name="connsiteX2" fmla="*/ 4672720 w 5358303"/>
                <a:gd name="connsiteY2" fmla="*/ 400858 h 1474808"/>
                <a:gd name="connsiteX3" fmla="*/ 5358303 w 5358303"/>
                <a:gd name="connsiteY3" fmla="*/ 821283 h 1474808"/>
                <a:gd name="connsiteX4" fmla="*/ 4970032 w 5358303"/>
                <a:gd name="connsiteY4" fmla="*/ 1474808 h 1474808"/>
                <a:gd name="connsiteX5" fmla="*/ 0 w 5358303"/>
                <a:gd name="connsiteY5" fmla="*/ 1122246 h 1474808"/>
                <a:gd name="connsiteX0" fmla="*/ 0 w 5358303"/>
                <a:gd name="connsiteY0" fmla="*/ 1115745 h 1468307"/>
                <a:gd name="connsiteX1" fmla="*/ 493633 w 5358303"/>
                <a:gd name="connsiteY1" fmla="*/ 0 h 1468307"/>
                <a:gd name="connsiteX2" fmla="*/ 4672720 w 5358303"/>
                <a:gd name="connsiteY2" fmla="*/ 394357 h 1468307"/>
                <a:gd name="connsiteX3" fmla="*/ 5358303 w 5358303"/>
                <a:gd name="connsiteY3" fmla="*/ 814782 h 1468307"/>
                <a:gd name="connsiteX4" fmla="*/ 4970032 w 5358303"/>
                <a:gd name="connsiteY4" fmla="*/ 1468307 h 1468307"/>
                <a:gd name="connsiteX5" fmla="*/ 0 w 5358303"/>
                <a:gd name="connsiteY5" fmla="*/ 1115745 h 1468307"/>
                <a:gd name="connsiteX0" fmla="*/ 0 w 5439972"/>
                <a:gd name="connsiteY0" fmla="*/ 1122371 h 1468307"/>
                <a:gd name="connsiteX1" fmla="*/ 575302 w 5439972"/>
                <a:gd name="connsiteY1" fmla="*/ 0 h 1468307"/>
                <a:gd name="connsiteX2" fmla="*/ 4754389 w 5439972"/>
                <a:gd name="connsiteY2" fmla="*/ 394357 h 1468307"/>
                <a:gd name="connsiteX3" fmla="*/ 5439972 w 5439972"/>
                <a:gd name="connsiteY3" fmla="*/ 814782 h 1468307"/>
                <a:gd name="connsiteX4" fmla="*/ 5051701 w 5439972"/>
                <a:gd name="connsiteY4" fmla="*/ 1468307 h 1468307"/>
                <a:gd name="connsiteX5" fmla="*/ 0 w 5439972"/>
                <a:gd name="connsiteY5" fmla="*/ 1122371 h 1468307"/>
                <a:gd name="connsiteX0" fmla="*/ 0 w 5439972"/>
                <a:gd name="connsiteY0" fmla="*/ 975254 h 1321190"/>
                <a:gd name="connsiteX1" fmla="*/ 487257 w 5439972"/>
                <a:gd name="connsiteY1" fmla="*/ 0 h 1321190"/>
                <a:gd name="connsiteX2" fmla="*/ 4754389 w 5439972"/>
                <a:gd name="connsiteY2" fmla="*/ 247240 h 1321190"/>
                <a:gd name="connsiteX3" fmla="*/ 5439972 w 5439972"/>
                <a:gd name="connsiteY3" fmla="*/ 667665 h 1321190"/>
                <a:gd name="connsiteX4" fmla="*/ 5051701 w 5439972"/>
                <a:gd name="connsiteY4" fmla="*/ 1321190 h 1321190"/>
                <a:gd name="connsiteX5" fmla="*/ 0 w 5439972"/>
                <a:gd name="connsiteY5" fmla="*/ 975254 h 1321190"/>
                <a:gd name="connsiteX0" fmla="*/ 0 w 5472540"/>
                <a:gd name="connsiteY0" fmla="*/ 1066768 h 1321190"/>
                <a:gd name="connsiteX1" fmla="*/ 519825 w 5472540"/>
                <a:gd name="connsiteY1" fmla="*/ 0 h 1321190"/>
                <a:gd name="connsiteX2" fmla="*/ 4786957 w 5472540"/>
                <a:gd name="connsiteY2" fmla="*/ 247240 h 1321190"/>
                <a:gd name="connsiteX3" fmla="*/ 5472540 w 5472540"/>
                <a:gd name="connsiteY3" fmla="*/ 667665 h 1321190"/>
                <a:gd name="connsiteX4" fmla="*/ 5084269 w 5472540"/>
                <a:gd name="connsiteY4" fmla="*/ 1321190 h 1321190"/>
                <a:gd name="connsiteX5" fmla="*/ 0 w 5472540"/>
                <a:gd name="connsiteY5" fmla="*/ 1066768 h 1321190"/>
                <a:gd name="connsiteX0" fmla="*/ 0 w 5234035"/>
                <a:gd name="connsiteY0" fmla="*/ 1076302 h 1321190"/>
                <a:gd name="connsiteX1" fmla="*/ 281320 w 5234035"/>
                <a:gd name="connsiteY1" fmla="*/ 0 h 1321190"/>
                <a:gd name="connsiteX2" fmla="*/ 4548452 w 5234035"/>
                <a:gd name="connsiteY2" fmla="*/ 247240 h 1321190"/>
                <a:gd name="connsiteX3" fmla="*/ 5234035 w 5234035"/>
                <a:gd name="connsiteY3" fmla="*/ 667665 h 1321190"/>
                <a:gd name="connsiteX4" fmla="*/ 4845764 w 5234035"/>
                <a:gd name="connsiteY4" fmla="*/ 1321190 h 1321190"/>
                <a:gd name="connsiteX5" fmla="*/ 0 w 5234035"/>
                <a:gd name="connsiteY5" fmla="*/ 1076302 h 1321190"/>
                <a:gd name="connsiteX0" fmla="*/ 0 w 5234035"/>
                <a:gd name="connsiteY0" fmla="*/ 968441 h 1213329"/>
                <a:gd name="connsiteX1" fmla="*/ 238969 w 5234035"/>
                <a:gd name="connsiteY1" fmla="*/ 0 h 1213329"/>
                <a:gd name="connsiteX2" fmla="*/ 4548452 w 5234035"/>
                <a:gd name="connsiteY2" fmla="*/ 139379 h 1213329"/>
                <a:gd name="connsiteX3" fmla="*/ 5234035 w 5234035"/>
                <a:gd name="connsiteY3" fmla="*/ 559804 h 1213329"/>
                <a:gd name="connsiteX4" fmla="*/ 4845764 w 5234035"/>
                <a:gd name="connsiteY4" fmla="*/ 1213329 h 1213329"/>
                <a:gd name="connsiteX5" fmla="*/ 0 w 5234035"/>
                <a:gd name="connsiteY5" fmla="*/ 968441 h 1213329"/>
                <a:gd name="connsiteX0" fmla="*/ 0 w 5224958"/>
                <a:gd name="connsiteY0" fmla="*/ 968441 h 1213329"/>
                <a:gd name="connsiteX1" fmla="*/ 238969 w 5224958"/>
                <a:gd name="connsiteY1" fmla="*/ 0 h 1213329"/>
                <a:gd name="connsiteX2" fmla="*/ 4548452 w 5224958"/>
                <a:gd name="connsiteY2" fmla="*/ 139379 h 1213329"/>
                <a:gd name="connsiteX3" fmla="*/ 5224958 w 5224958"/>
                <a:gd name="connsiteY3" fmla="*/ 662433 h 1213329"/>
                <a:gd name="connsiteX4" fmla="*/ 4845764 w 5224958"/>
                <a:gd name="connsiteY4" fmla="*/ 1213329 h 1213329"/>
                <a:gd name="connsiteX5" fmla="*/ 0 w 5224958"/>
                <a:gd name="connsiteY5" fmla="*/ 968441 h 1213329"/>
                <a:gd name="connsiteX0" fmla="*/ 0 w 5230920"/>
                <a:gd name="connsiteY0" fmla="*/ 968441 h 1213329"/>
                <a:gd name="connsiteX1" fmla="*/ 238969 w 5230920"/>
                <a:gd name="connsiteY1" fmla="*/ 0 h 1213329"/>
                <a:gd name="connsiteX2" fmla="*/ 4548452 w 5230920"/>
                <a:gd name="connsiteY2" fmla="*/ 139379 h 1213329"/>
                <a:gd name="connsiteX3" fmla="*/ 5230920 w 5230920"/>
                <a:gd name="connsiteY3" fmla="*/ 655004 h 1213329"/>
                <a:gd name="connsiteX4" fmla="*/ 4845764 w 5230920"/>
                <a:gd name="connsiteY4" fmla="*/ 1213329 h 1213329"/>
                <a:gd name="connsiteX5" fmla="*/ 0 w 5230920"/>
                <a:gd name="connsiteY5" fmla="*/ 968441 h 1213329"/>
                <a:gd name="connsiteX0" fmla="*/ 0 w 5230920"/>
                <a:gd name="connsiteY0" fmla="*/ 968441 h 1213329"/>
                <a:gd name="connsiteX1" fmla="*/ 238969 w 5230920"/>
                <a:gd name="connsiteY1" fmla="*/ 0 h 1213329"/>
                <a:gd name="connsiteX2" fmla="*/ 4610910 w 5230920"/>
                <a:gd name="connsiteY2" fmla="*/ 152859 h 1213329"/>
                <a:gd name="connsiteX3" fmla="*/ 5230920 w 5230920"/>
                <a:gd name="connsiteY3" fmla="*/ 655004 h 1213329"/>
                <a:gd name="connsiteX4" fmla="*/ 4845764 w 5230920"/>
                <a:gd name="connsiteY4" fmla="*/ 1213329 h 1213329"/>
                <a:gd name="connsiteX5" fmla="*/ 0 w 5230920"/>
                <a:gd name="connsiteY5" fmla="*/ 968441 h 1213329"/>
                <a:gd name="connsiteX0" fmla="*/ 0 w 5230920"/>
                <a:gd name="connsiteY0" fmla="*/ 968441 h 1204342"/>
                <a:gd name="connsiteX1" fmla="*/ 238969 w 5230920"/>
                <a:gd name="connsiteY1" fmla="*/ 0 h 1204342"/>
                <a:gd name="connsiteX2" fmla="*/ 4610910 w 5230920"/>
                <a:gd name="connsiteY2" fmla="*/ 152859 h 1204342"/>
                <a:gd name="connsiteX3" fmla="*/ 5230920 w 5230920"/>
                <a:gd name="connsiteY3" fmla="*/ 655004 h 1204342"/>
                <a:gd name="connsiteX4" fmla="*/ 4804126 w 5230920"/>
                <a:gd name="connsiteY4" fmla="*/ 1204342 h 1204342"/>
                <a:gd name="connsiteX5" fmla="*/ 0 w 5230920"/>
                <a:gd name="connsiteY5" fmla="*/ 968441 h 1204342"/>
                <a:gd name="connsiteX0" fmla="*/ 0 w 5237370"/>
                <a:gd name="connsiteY0" fmla="*/ 968441 h 1204342"/>
                <a:gd name="connsiteX1" fmla="*/ 238969 w 5237370"/>
                <a:gd name="connsiteY1" fmla="*/ 0 h 1204342"/>
                <a:gd name="connsiteX2" fmla="*/ 4610910 w 5237370"/>
                <a:gd name="connsiteY2" fmla="*/ 152859 h 1204342"/>
                <a:gd name="connsiteX3" fmla="*/ 5237370 w 5237370"/>
                <a:gd name="connsiteY3" fmla="*/ 652039 h 1204342"/>
                <a:gd name="connsiteX4" fmla="*/ 4804126 w 5237370"/>
                <a:gd name="connsiteY4" fmla="*/ 1204342 h 1204342"/>
                <a:gd name="connsiteX5" fmla="*/ 0 w 5237370"/>
                <a:gd name="connsiteY5" fmla="*/ 968441 h 1204342"/>
                <a:gd name="connsiteX0" fmla="*/ 0 w 5237370"/>
                <a:gd name="connsiteY0" fmla="*/ 968441 h 1204342"/>
                <a:gd name="connsiteX1" fmla="*/ 238969 w 5237370"/>
                <a:gd name="connsiteY1" fmla="*/ 0 h 1204342"/>
                <a:gd name="connsiteX2" fmla="*/ 4624789 w 5237370"/>
                <a:gd name="connsiteY2" fmla="*/ 155855 h 1204342"/>
                <a:gd name="connsiteX3" fmla="*/ 5237370 w 5237370"/>
                <a:gd name="connsiteY3" fmla="*/ 652039 h 1204342"/>
                <a:gd name="connsiteX4" fmla="*/ 4804126 w 5237370"/>
                <a:gd name="connsiteY4" fmla="*/ 1204342 h 1204342"/>
                <a:gd name="connsiteX5" fmla="*/ 0 w 5237370"/>
                <a:gd name="connsiteY5" fmla="*/ 968441 h 1204342"/>
                <a:gd name="connsiteX0" fmla="*/ 0 w 5237370"/>
                <a:gd name="connsiteY0" fmla="*/ 968441 h 1198381"/>
                <a:gd name="connsiteX1" fmla="*/ 238969 w 5237370"/>
                <a:gd name="connsiteY1" fmla="*/ 0 h 1198381"/>
                <a:gd name="connsiteX2" fmla="*/ 4624789 w 5237370"/>
                <a:gd name="connsiteY2" fmla="*/ 155855 h 1198381"/>
                <a:gd name="connsiteX3" fmla="*/ 5237370 w 5237370"/>
                <a:gd name="connsiteY3" fmla="*/ 652039 h 1198381"/>
                <a:gd name="connsiteX4" fmla="*/ 4796697 w 5237370"/>
                <a:gd name="connsiteY4" fmla="*/ 1198381 h 1198381"/>
                <a:gd name="connsiteX5" fmla="*/ 0 w 5237370"/>
                <a:gd name="connsiteY5" fmla="*/ 968441 h 1198381"/>
                <a:gd name="connsiteX0" fmla="*/ 0 w 5237370"/>
                <a:gd name="connsiteY0" fmla="*/ 935994 h 1165934"/>
                <a:gd name="connsiteX1" fmla="*/ 1055589 w 5237370"/>
                <a:gd name="connsiteY1" fmla="*/ 0 h 1165934"/>
                <a:gd name="connsiteX2" fmla="*/ 4624789 w 5237370"/>
                <a:gd name="connsiteY2" fmla="*/ 123408 h 1165934"/>
                <a:gd name="connsiteX3" fmla="*/ 5237370 w 5237370"/>
                <a:gd name="connsiteY3" fmla="*/ 619592 h 1165934"/>
                <a:gd name="connsiteX4" fmla="*/ 4796697 w 5237370"/>
                <a:gd name="connsiteY4" fmla="*/ 1165934 h 1165934"/>
                <a:gd name="connsiteX5" fmla="*/ 0 w 5237370"/>
                <a:gd name="connsiteY5" fmla="*/ 935994 h 1165934"/>
                <a:gd name="connsiteX0" fmla="*/ 0 w 4460920"/>
                <a:gd name="connsiteY0" fmla="*/ 972845 h 1165934"/>
                <a:gd name="connsiteX1" fmla="*/ 279139 w 4460920"/>
                <a:gd name="connsiteY1" fmla="*/ 0 h 1165934"/>
                <a:gd name="connsiteX2" fmla="*/ 3848339 w 4460920"/>
                <a:gd name="connsiteY2" fmla="*/ 123408 h 1165934"/>
                <a:gd name="connsiteX3" fmla="*/ 4460920 w 4460920"/>
                <a:gd name="connsiteY3" fmla="*/ 619592 h 1165934"/>
                <a:gd name="connsiteX4" fmla="*/ 4020247 w 4460920"/>
                <a:gd name="connsiteY4" fmla="*/ 1165934 h 1165934"/>
                <a:gd name="connsiteX5" fmla="*/ 0 w 4460920"/>
                <a:gd name="connsiteY5" fmla="*/ 972845 h 1165934"/>
                <a:gd name="connsiteX0" fmla="*/ 0 w 4460920"/>
                <a:gd name="connsiteY0" fmla="*/ 966161 h 1159250"/>
                <a:gd name="connsiteX1" fmla="*/ 774486 w 4460920"/>
                <a:gd name="connsiteY1" fmla="*/ 0 h 1159250"/>
                <a:gd name="connsiteX2" fmla="*/ 3848339 w 4460920"/>
                <a:gd name="connsiteY2" fmla="*/ 116724 h 1159250"/>
                <a:gd name="connsiteX3" fmla="*/ 4460920 w 4460920"/>
                <a:gd name="connsiteY3" fmla="*/ 612908 h 1159250"/>
                <a:gd name="connsiteX4" fmla="*/ 4020247 w 4460920"/>
                <a:gd name="connsiteY4" fmla="*/ 1159250 h 1159250"/>
                <a:gd name="connsiteX5" fmla="*/ 0 w 4460920"/>
                <a:gd name="connsiteY5" fmla="*/ 966161 h 1159250"/>
                <a:gd name="connsiteX0" fmla="*/ 0 w 4086085"/>
                <a:gd name="connsiteY0" fmla="*/ 986054 h 1159250"/>
                <a:gd name="connsiteX1" fmla="*/ 399651 w 4086085"/>
                <a:gd name="connsiteY1" fmla="*/ 0 h 1159250"/>
                <a:gd name="connsiteX2" fmla="*/ 3473504 w 4086085"/>
                <a:gd name="connsiteY2" fmla="*/ 116724 h 1159250"/>
                <a:gd name="connsiteX3" fmla="*/ 4086085 w 4086085"/>
                <a:gd name="connsiteY3" fmla="*/ 612908 h 1159250"/>
                <a:gd name="connsiteX4" fmla="*/ 3645412 w 4086085"/>
                <a:gd name="connsiteY4" fmla="*/ 1159250 h 1159250"/>
                <a:gd name="connsiteX5" fmla="*/ 0 w 4086085"/>
                <a:gd name="connsiteY5" fmla="*/ 986054 h 1159250"/>
                <a:gd name="connsiteX0" fmla="*/ 0 w 4086085"/>
                <a:gd name="connsiteY0" fmla="*/ 964693 h 1137889"/>
                <a:gd name="connsiteX1" fmla="*/ 761096 w 4086085"/>
                <a:gd name="connsiteY1" fmla="*/ 0 h 1137889"/>
                <a:gd name="connsiteX2" fmla="*/ 3473504 w 4086085"/>
                <a:gd name="connsiteY2" fmla="*/ 95363 h 1137889"/>
                <a:gd name="connsiteX3" fmla="*/ 4086085 w 4086085"/>
                <a:gd name="connsiteY3" fmla="*/ 591547 h 1137889"/>
                <a:gd name="connsiteX4" fmla="*/ 3645412 w 4086085"/>
                <a:gd name="connsiteY4" fmla="*/ 1137889 h 1137889"/>
                <a:gd name="connsiteX5" fmla="*/ 0 w 4086085"/>
                <a:gd name="connsiteY5" fmla="*/ 964693 h 1137889"/>
                <a:gd name="connsiteX0" fmla="*/ 0 w 3575881"/>
                <a:gd name="connsiteY0" fmla="*/ 983299 h 1137889"/>
                <a:gd name="connsiteX1" fmla="*/ 250892 w 3575881"/>
                <a:gd name="connsiteY1" fmla="*/ 0 h 1137889"/>
                <a:gd name="connsiteX2" fmla="*/ 2963300 w 3575881"/>
                <a:gd name="connsiteY2" fmla="*/ 95363 h 1137889"/>
                <a:gd name="connsiteX3" fmla="*/ 3575881 w 3575881"/>
                <a:gd name="connsiteY3" fmla="*/ 591547 h 1137889"/>
                <a:gd name="connsiteX4" fmla="*/ 3135208 w 3575881"/>
                <a:gd name="connsiteY4" fmla="*/ 1137889 h 1137889"/>
                <a:gd name="connsiteX5" fmla="*/ 0 w 3575881"/>
                <a:gd name="connsiteY5" fmla="*/ 983299 h 1137889"/>
                <a:gd name="connsiteX0" fmla="*/ 0 w 3575881"/>
                <a:gd name="connsiteY0" fmla="*/ 986144 h 1140734"/>
                <a:gd name="connsiteX1" fmla="*/ 338662 w 3575881"/>
                <a:gd name="connsiteY1" fmla="*/ 0 h 1140734"/>
                <a:gd name="connsiteX2" fmla="*/ 2963300 w 3575881"/>
                <a:gd name="connsiteY2" fmla="*/ 98208 h 1140734"/>
                <a:gd name="connsiteX3" fmla="*/ 3575881 w 3575881"/>
                <a:gd name="connsiteY3" fmla="*/ 594392 h 1140734"/>
                <a:gd name="connsiteX4" fmla="*/ 3135208 w 3575881"/>
                <a:gd name="connsiteY4" fmla="*/ 1140734 h 1140734"/>
                <a:gd name="connsiteX5" fmla="*/ 0 w 3575881"/>
                <a:gd name="connsiteY5" fmla="*/ 986144 h 1140734"/>
                <a:gd name="connsiteX0" fmla="*/ 0 w 3575881"/>
                <a:gd name="connsiteY0" fmla="*/ 983028 h 1137618"/>
                <a:gd name="connsiteX1" fmla="*/ 433861 w 3575881"/>
                <a:gd name="connsiteY1" fmla="*/ 0 h 1137618"/>
                <a:gd name="connsiteX2" fmla="*/ 2963300 w 3575881"/>
                <a:gd name="connsiteY2" fmla="*/ 95092 h 1137618"/>
                <a:gd name="connsiteX3" fmla="*/ 3575881 w 3575881"/>
                <a:gd name="connsiteY3" fmla="*/ 591276 h 1137618"/>
                <a:gd name="connsiteX4" fmla="*/ 3135208 w 3575881"/>
                <a:gd name="connsiteY4" fmla="*/ 1137618 h 1137618"/>
                <a:gd name="connsiteX5" fmla="*/ 0 w 3575881"/>
                <a:gd name="connsiteY5" fmla="*/ 983028 h 1137618"/>
                <a:gd name="connsiteX0" fmla="*/ 0 w 3526814"/>
                <a:gd name="connsiteY0" fmla="*/ 997976 h 1137618"/>
                <a:gd name="connsiteX1" fmla="*/ 384794 w 3526814"/>
                <a:gd name="connsiteY1" fmla="*/ 0 h 1137618"/>
                <a:gd name="connsiteX2" fmla="*/ 2914233 w 3526814"/>
                <a:gd name="connsiteY2" fmla="*/ 95092 h 1137618"/>
                <a:gd name="connsiteX3" fmla="*/ 3526814 w 3526814"/>
                <a:gd name="connsiteY3" fmla="*/ 591276 h 1137618"/>
                <a:gd name="connsiteX4" fmla="*/ 3086141 w 3526814"/>
                <a:gd name="connsiteY4" fmla="*/ 1137618 h 1137618"/>
                <a:gd name="connsiteX5" fmla="*/ 0 w 3526814"/>
                <a:gd name="connsiteY5" fmla="*/ 997976 h 1137618"/>
                <a:gd name="connsiteX0" fmla="*/ 0 w 3526814"/>
                <a:gd name="connsiteY0" fmla="*/ 990186 h 1129828"/>
                <a:gd name="connsiteX1" fmla="*/ 622792 w 3526814"/>
                <a:gd name="connsiteY1" fmla="*/ 0 h 1129828"/>
                <a:gd name="connsiteX2" fmla="*/ 2914233 w 3526814"/>
                <a:gd name="connsiteY2" fmla="*/ 87302 h 1129828"/>
                <a:gd name="connsiteX3" fmla="*/ 3526814 w 3526814"/>
                <a:gd name="connsiteY3" fmla="*/ 583486 h 1129828"/>
                <a:gd name="connsiteX4" fmla="*/ 3086141 w 3526814"/>
                <a:gd name="connsiteY4" fmla="*/ 1129828 h 1129828"/>
                <a:gd name="connsiteX5" fmla="*/ 0 w 3526814"/>
                <a:gd name="connsiteY5" fmla="*/ 990186 h 1129828"/>
                <a:gd name="connsiteX0" fmla="*/ 0 w 3302207"/>
                <a:gd name="connsiteY0" fmla="*/ 999443 h 1129828"/>
                <a:gd name="connsiteX1" fmla="*/ 398185 w 3302207"/>
                <a:gd name="connsiteY1" fmla="*/ 0 h 1129828"/>
                <a:gd name="connsiteX2" fmla="*/ 2689626 w 3302207"/>
                <a:gd name="connsiteY2" fmla="*/ 87302 h 1129828"/>
                <a:gd name="connsiteX3" fmla="*/ 3302207 w 3302207"/>
                <a:gd name="connsiteY3" fmla="*/ 583486 h 1129828"/>
                <a:gd name="connsiteX4" fmla="*/ 2861534 w 3302207"/>
                <a:gd name="connsiteY4" fmla="*/ 1129828 h 1129828"/>
                <a:gd name="connsiteX5" fmla="*/ 0 w 3302207"/>
                <a:gd name="connsiteY5" fmla="*/ 999443 h 1129828"/>
                <a:gd name="connsiteX0" fmla="*/ 73836 w 3376043"/>
                <a:gd name="connsiteY0" fmla="*/ 1019975 h 1150360"/>
                <a:gd name="connsiteX1" fmla="*/ 0 w 3376043"/>
                <a:gd name="connsiteY1" fmla="*/ 0 h 1150360"/>
                <a:gd name="connsiteX2" fmla="*/ 2763462 w 3376043"/>
                <a:gd name="connsiteY2" fmla="*/ 107834 h 1150360"/>
                <a:gd name="connsiteX3" fmla="*/ 3376043 w 3376043"/>
                <a:gd name="connsiteY3" fmla="*/ 604018 h 1150360"/>
                <a:gd name="connsiteX4" fmla="*/ 2935370 w 3376043"/>
                <a:gd name="connsiteY4" fmla="*/ 1150360 h 1150360"/>
                <a:gd name="connsiteX5" fmla="*/ 73836 w 3376043"/>
                <a:gd name="connsiteY5" fmla="*/ 1019975 h 1150360"/>
                <a:gd name="connsiteX0" fmla="*/ 73836 w 3376043"/>
                <a:gd name="connsiteY0" fmla="*/ 1019975 h 1150360"/>
                <a:gd name="connsiteX1" fmla="*/ 0 w 3376043"/>
                <a:gd name="connsiteY1" fmla="*/ 0 h 1150360"/>
                <a:gd name="connsiteX2" fmla="*/ 3096688 w 3376043"/>
                <a:gd name="connsiteY2" fmla="*/ 98409 h 1150360"/>
                <a:gd name="connsiteX3" fmla="*/ 3376043 w 3376043"/>
                <a:gd name="connsiteY3" fmla="*/ 604018 h 1150360"/>
                <a:gd name="connsiteX4" fmla="*/ 2935370 w 3376043"/>
                <a:gd name="connsiteY4" fmla="*/ 1150360 h 1150360"/>
                <a:gd name="connsiteX5" fmla="*/ 73836 w 3376043"/>
                <a:gd name="connsiteY5" fmla="*/ 1019975 h 1150360"/>
                <a:gd name="connsiteX0" fmla="*/ 73836 w 3376043"/>
                <a:gd name="connsiteY0" fmla="*/ 1019975 h 1182635"/>
                <a:gd name="connsiteX1" fmla="*/ 0 w 3376043"/>
                <a:gd name="connsiteY1" fmla="*/ 0 h 1182635"/>
                <a:gd name="connsiteX2" fmla="*/ 3096688 w 3376043"/>
                <a:gd name="connsiteY2" fmla="*/ 98409 h 1182635"/>
                <a:gd name="connsiteX3" fmla="*/ 3376043 w 3376043"/>
                <a:gd name="connsiteY3" fmla="*/ 604018 h 1182635"/>
                <a:gd name="connsiteX4" fmla="*/ 3300269 w 3376043"/>
                <a:gd name="connsiteY4" fmla="*/ 1182635 h 1182635"/>
                <a:gd name="connsiteX5" fmla="*/ 73836 w 3376043"/>
                <a:gd name="connsiteY5" fmla="*/ 1019975 h 1182635"/>
                <a:gd name="connsiteX0" fmla="*/ 73836 w 3731157"/>
                <a:gd name="connsiteY0" fmla="*/ 1019975 h 1182635"/>
                <a:gd name="connsiteX1" fmla="*/ 0 w 3731157"/>
                <a:gd name="connsiteY1" fmla="*/ 0 h 1182635"/>
                <a:gd name="connsiteX2" fmla="*/ 3096688 w 3731157"/>
                <a:gd name="connsiteY2" fmla="*/ 98409 h 1182635"/>
                <a:gd name="connsiteX3" fmla="*/ 3731157 w 3731157"/>
                <a:gd name="connsiteY3" fmla="*/ 547025 h 1182635"/>
                <a:gd name="connsiteX4" fmla="*/ 3300269 w 3731157"/>
                <a:gd name="connsiteY4" fmla="*/ 1182635 h 1182635"/>
                <a:gd name="connsiteX5" fmla="*/ 73836 w 3731157"/>
                <a:gd name="connsiteY5" fmla="*/ 1019975 h 118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1157" h="1182635">
                  <a:moveTo>
                    <a:pt x="73836" y="1019975"/>
                  </a:moveTo>
                  <a:lnTo>
                    <a:pt x="0" y="0"/>
                  </a:lnTo>
                  <a:lnTo>
                    <a:pt x="3096688" y="98409"/>
                  </a:lnTo>
                  <a:lnTo>
                    <a:pt x="3731157" y="547025"/>
                  </a:lnTo>
                  <a:lnTo>
                    <a:pt x="3300269" y="1182635"/>
                  </a:lnTo>
                  <a:lnTo>
                    <a:pt x="73836" y="101997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baseline="-25000" dirty="0"/>
            </a:p>
          </p:txBody>
        </p:sp>
      </p:grpSp>
      <p:pic>
        <p:nvPicPr>
          <p:cNvPr id="12" name="Graphic 11" descr="Checkmark with solid fill">
            <a:extLst>
              <a:ext uri="{FF2B5EF4-FFF2-40B4-BE49-F238E27FC236}">
                <a16:creationId xmlns:a16="http://schemas.microsoft.com/office/drawing/2014/main" id="{B1D381A1-3899-F596-3DB5-1B9C5A77D7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85183" y="2024351"/>
            <a:ext cx="914400" cy="914400"/>
          </a:xfrm>
          <a:prstGeom prst="rect">
            <a:avLst/>
          </a:prstGeom>
        </p:spPr>
      </p:pic>
      <p:grpSp>
        <p:nvGrpSpPr>
          <p:cNvPr id="3" name="Group 2">
            <a:extLst>
              <a:ext uri="{FF2B5EF4-FFF2-40B4-BE49-F238E27FC236}">
                <a16:creationId xmlns:a16="http://schemas.microsoft.com/office/drawing/2014/main" id="{265EAF4D-9432-53B4-A810-51A831415115}"/>
              </a:ext>
            </a:extLst>
          </p:cNvPr>
          <p:cNvGrpSpPr/>
          <p:nvPr/>
        </p:nvGrpSpPr>
        <p:grpSpPr>
          <a:xfrm>
            <a:off x="9780499" y="5541916"/>
            <a:ext cx="2249010" cy="1063069"/>
            <a:chOff x="9780499" y="5541916"/>
            <a:chExt cx="2249010" cy="1063069"/>
          </a:xfrm>
        </p:grpSpPr>
        <p:sp>
          <p:nvSpPr>
            <p:cNvPr id="36" name="Rectangle 35">
              <a:extLst>
                <a:ext uri="{FF2B5EF4-FFF2-40B4-BE49-F238E27FC236}">
                  <a16:creationId xmlns:a16="http://schemas.microsoft.com/office/drawing/2014/main" id="{2925C97D-D87B-584D-F4C3-3A8458DE710F}"/>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4A9DE03F-D17F-EBE8-6629-2A9E6C47935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38" name="Picture 37" descr="A picture containing text, clipart&#10;&#10;Description automatically generated">
              <a:extLst>
                <a:ext uri="{FF2B5EF4-FFF2-40B4-BE49-F238E27FC236}">
                  <a16:creationId xmlns:a16="http://schemas.microsoft.com/office/drawing/2014/main" id="{90AC8614-108A-F8EE-5D4A-FCEF8477B53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pic>
        <p:nvPicPr>
          <p:cNvPr id="34" name="Picture 6" descr="Chevron arrows with solid fill">
            <a:extLst>
              <a:ext uri="{FF2B5EF4-FFF2-40B4-BE49-F238E27FC236}">
                <a16:creationId xmlns:a16="http://schemas.microsoft.com/office/drawing/2014/main" id="{C87968F8-A970-8EA8-DC8E-B7E8C53B7BF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3203740" y="258443"/>
            <a:ext cx="1221748" cy="1221748"/>
          </a:xfrm>
          <a:prstGeom prst="rect">
            <a:avLst/>
          </a:prstGeom>
        </p:spPr>
      </p:pic>
      <p:sp>
        <p:nvSpPr>
          <p:cNvPr id="20" name="TextBox 19">
            <a:extLst>
              <a:ext uri="{FF2B5EF4-FFF2-40B4-BE49-F238E27FC236}">
                <a16:creationId xmlns:a16="http://schemas.microsoft.com/office/drawing/2014/main" id="{A7762F9B-D43F-C7D7-19FD-5A6F01800FEC}"/>
              </a:ext>
            </a:extLst>
          </p:cNvPr>
          <p:cNvSpPr txBox="1"/>
          <p:nvPr/>
        </p:nvSpPr>
        <p:spPr>
          <a:xfrm>
            <a:off x="1386689" y="1994899"/>
            <a:ext cx="9544797" cy="4409336"/>
          </a:xfrm>
          <a:prstGeom prst="rect">
            <a:avLst/>
          </a:prstGeom>
          <a:noFill/>
        </p:spPr>
        <p:txBody>
          <a:bodyPr wrap="square" rtlCol="0">
            <a:normAutofit/>
          </a:bodyPr>
          <a:lstStyle/>
          <a:p>
            <a:pPr marL="457200" indent="-457200">
              <a:buFont typeface="Arial" panose="020B0604020202020204" pitchFamily="34" charset="0"/>
              <a:buChar char="•"/>
            </a:pPr>
            <a:r>
              <a:rPr lang="en-US" sz="32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Finalize the written report</a:t>
            </a:r>
          </a:p>
          <a:p>
            <a:pPr marL="457200" indent="-457200">
              <a:buFont typeface="Arial" panose="020B0604020202020204" pitchFamily="34" charset="0"/>
              <a:buChar char="•"/>
            </a:pPr>
            <a:r>
              <a:rPr lang="en-US" sz="32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Determine if we proceed to Phase III</a:t>
            </a:r>
          </a:p>
          <a:p>
            <a:pPr marL="914400" lvl="1" indent="-457200">
              <a:buFont typeface="Wingdings" panose="05000000000000000000" pitchFamily="2" charset="2"/>
              <a:buChar char="Ø"/>
            </a:pP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Deeper dive into the Data</a:t>
            </a:r>
          </a:p>
          <a:p>
            <a:pPr marL="914400" lvl="1" indent="-457200">
              <a:buFont typeface="Wingdings" panose="05000000000000000000" pitchFamily="2" charset="2"/>
              <a:buChar char="Ø"/>
            </a:pP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Potentially Focus Groups</a:t>
            </a:r>
          </a:p>
          <a:p>
            <a:pPr marL="914400" lvl="1" indent="-457200">
              <a:buFont typeface="Wingdings" panose="05000000000000000000" pitchFamily="2" charset="2"/>
              <a:buChar char="Ø"/>
            </a:pP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SWOT Analysis</a:t>
            </a:r>
          </a:p>
          <a:p>
            <a:pPr marL="1371600" lvl="2" indent="-457200">
              <a:buFont typeface="Arial" panose="020B0604020202020204" pitchFamily="34" charset="0"/>
              <a:buChar char="•"/>
            </a:pP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Option A </a:t>
            </a:r>
          </a:p>
          <a:p>
            <a:pPr marL="1371600" lvl="2" indent="-457200">
              <a:buFont typeface="Arial" panose="020B0604020202020204" pitchFamily="34" charset="0"/>
              <a:buChar char="•"/>
            </a:pPr>
            <a:r>
              <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Option B</a:t>
            </a:r>
          </a:p>
          <a:p>
            <a:pPr lvl="2"/>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pPr marL="457200" indent="-457200">
              <a:buFont typeface="Arial" panose="020B0604020202020204" pitchFamily="34" charset="0"/>
              <a:buChar char="•"/>
            </a:pPr>
            <a:endParaRPr lang="en-US" sz="32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spTree>
    <p:extLst>
      <p:ext uri="{BB962C8B-B14F-4D97-AF65-F5344CB8AC3E}">
        <p14:creationId xmlns:p14="http://schemas.microsoft.com/office/powerpoint/2010/main" val="196911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7000" fill="hold" grpId="0" nodeType="withEffect">
                                  <p:stCondLst>
                                    <p:cond delay="10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8" decel="47000" fill="hold" grpId="0" nodeType="withEffect">
                                  <p:stCondLst>
                                    <p:cond delay="3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800" fill="hold"/>
                                        <p:tgtEl>
                                          <p:spTgt spid="27"/>
                                        </p:tgtEl>
                                        <p:attrNameLst>
                                          <p:attrName>ppt_x</p:attrName>
                                        </p:attrNameLst>
                                      </p:cBhvr>
                                      <p:tavLst>
                                        <p:tav tm="0">
                                          <p:val>
                                            <p:strVal val="0-#ppt_w/2"/>
                                          </p:val>
                                        </p:tav>
                                        <p:tav tm="100000">
                                          <p:val>
                                            <p:strVal val="#ppt_x"/>
                                          </p:val>
                                        </p:tav>
                                      </p:tavLst>
                                    </p:anim>
                                    <p:anim calcmode="lin" valueType="num">
                                      <p:cBhvr additive="base">
                                        <p:cTn id="12" dur="8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8" decel="47000" fill="hold" grpId="0" nodeType="withEffect">
                                  <p:stCondLst>
                                    <p:cond delay="10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2" decel="47000" fill="hold" grpId="0" nodeType="withEffect">
                                  <p:stCondLst>
                                    <p:cond delay="1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1+#ppt_w/2"/>
                                          </p:val>
                                        </p:tav>
                                        <p:tav tm="100000">
                                          <p:val>
                                            <p:strVal val="#ppt_x"/>
                                          </p:val>
                                        </p:tav>
                                      </p:tavLst>
                                    </p:anim>
                                    <p:anim calcmode="lin" valueType="num">
                                      <p:cBhvr additive="base">
                                        <p:cTn id="20" dur="10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decel="47000" fill="hold" grpId="0" nodeType="withEffect">
                                  <p:stCondLst>
                                    <p:cond delay="3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800" fill="hold"/>
                                        <p:tgtEl>
                                          <p:spTgt spid="16"/>
                                        </p:tgtEl>
                                        <p:attrNameLst>
                                          <p:attrName>ppt_x</p:attrName>
                                        </p:attrNameLst>
                                      </p:cBhvr>
                                      <p:tavLst>
                                        <p:tav tm="0">
                                          <p:val>
                                            <p:strVal val="1+#ppt_w/2"/>
                                          </p:val>
                                        </p:tav>
                                        <p:tav tm="100000">
                                          <p:val>
                                            <p:strVal val="#ppt_x"/>
                                          </p:val>
                                        </p:tav>
                                      </p:tavLst>
                                    </p:anim>
                                    <p:anim calcmode="lin" valueType="num">
                                      <p:cBhvr additive="base">
                                        <p:cTn id="24" dur="8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1" decel="60000" fill="hold" grpId="0" nodeType="withEffect">
                                  <p:stCondLst>
                                    <p:cond delay="110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800" fill="hold"/>
                                        <p:tgtEl>
                                          <p:spTgt spid="5"/>
                                        </p:tgtEl>
                                        <p:attrNameLst>
                                          <p:attrName>ppt_x</p:attrName>
                                        </p:attrNameLst>
                                      </p:cBhvr>
                                      <p:tavLst>
                                        <p:tav tm="0">
                                          <p:val>
                                            <p:strVal val="#ppt_x"/>
                                          </p:val>
                                        </p:tav>
                                        <p:tav tm="100000">
                                          <p:val>
                                            <p:strVal val="#ppt_x"/>
                                          </p:val>
                                        </p:tav>
                                      </p:tavLst>
                                    </p:anim>
                                    <p:anim calcmode="lin" valueType="num">
                                      <p:cBhvr additive="base">
                                        <p:cTn id="28" dur="800" fill="hold"/>
                                        <p:tgtEl>
                                          <p:spTgt spid="5"/>
                                        </p:tgtEl>
                                        <p:attrNameLst>
                                          <p:attrName>ppt_y</p:attrName>
                                        </p:attrNameLst>
                                      </p:cBhvr>
                                      <p:tavLst>
                                        <p:tav tm="0">
                                          <p:val>
                                            <p:strVal val="0-#ppt_h/2"/>
                                          </p:val>
                                        </p:tav>
                                        <p:tav tm="100000">
                                          <p:val>
                                            <p:strVal val="#ppt_y"/>
                                          </p:val>
                                        </p:tav>
                                      </p:tavLst>
                                    </p:anim>
                                  </p:childTnLst>
                                </p:cTn>
                              </p:par>
                              <p:par>
                                <p:cTn id="29" presetID="53" presetClass="entr" presetSubtype="16" fill="hold" nodeType="withEffect">
                                  <p:stCondLst>
                                    <p:cond delay="60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par>
                                <p:cTn id="34" presetID="6" presetClass="emph" presetSubtype="0" decel="75000" autoRev="1" fill="hold" nodeType="withEffect">
                                  <p:stCondLst>
                                    <p:cond delay="1000"/>
                                  </p:stCondLst>
                                  <p:childTnLst>
                                    <p:animScale>
                                      <p:cBhvr>
                                        <p:cTn id="35" dur="300" fill="hold"/>
                                        <p:tgtEl>
                                          <p:spTgt spid="29"/>
                                        </p:tgtEl>
                                      </p:cBhvr>
                                      <p:by x="110000" y="110000"/>
                                    </p:animScale>
                                  </p:childTnLst>
                                </p:cTn>
                              </p:par>
                              <p:par>
                                <p:cTn id="36" presetID="53" presetClass="entr" presetSubtype="16" fill="hold" grpId="0" nodeType="withEffect">
                                  <p:stCondLst>
                                    <p:cond delay="30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par>
                                <p:cTn id="41" presetID="6" presetClass="emph" presetSubtype="0" decel="75000" autoRev="1" fill="hold" grpId="1" nodeType="withEffect">
                                  <p:stCondLst>
                                    <p:cond delay="700"/>
                                  </p:stCondLst>
                                  <p:childTnLst>
                                    <p:animScale>
                                      <p:cBhvr>
                                        <p:cTn id="42" dur="200" fill="hold"/>
                                        <p:tgtEl>
                                          <p:spTgt spid="21"/>
                                        </p:tgtEl>
                                      </p:cBhvr>
                                      <p:by x="110000" y="110000"/>
                                    </p:animScale>
                                  </p:childTnLst>
                                </p:cTn>
                              </p:par>
                              <p:par>
                                <p:cTn id="43" presetID="10"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1200"/>
                                        <p:tgtEl>
                                          <p:spTgt spid="32"/>
                                        </p:tgtEl>
                                      </p:cBhvr>
                                    </p:animEffect>
                                  </p:childTnLst>
                                </p:cTn>
                              </p:par>
                              <p:par>
                                <p:cTn id="46" presetID="10" presetClass="entr" presetSubtype="0" fill="hold" nodeType="withEffect">
                                  <p:stCondLst>
                                    <p:cond delay="60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par>
                          <p:cTn id="49" fill="hold">
                            <p:stCondLst>
                              <p:cond delay="1900"/>
                            </p:stCondLst>
                            <p:childTnLst>
                              <p:par>
                                <p:cTn id="50" presetID="10"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7" grpId="0" animBg="1"/>
      <p:bldP spid="17" grpId="0" animBg="1"/>
      <p:bldP spid="32" grpId="0" animBg="1"/>
      <p:bldP spid="21" grpId="0" animBg="1"/>
      <p:bldP spid="21" grpId="1" animBg="1"/>
      <p:bldP spid="28" grpId="0" animBg="1"/>
      <p:bldP spid="5" grpId="0"/>
      <p:bldP spid="30" grpId="0" animBg="1"/>
      <p:bldP spid="2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descr="A person holding a light bulb&#10;&#10;Description automatically generated with medium confidence">
            <a:extLst>
              <a:ext uri="{FF2B5EF4-FFF2-40B4-BE49-F238E27FC236}">
                <a16:creationId xmlns:a16="http://schemas.microsoft.com/office/drawing/2014/main" id="{68D42500-7FAA-4DA7-A6E4-E786A8A40AAC}"/>
              </a:ext>
            </a:extLst>
          </p:cNvPr>
          <p:cNvPicPr>
            <a:picLocks noGrp="1" noChangeAspect="1"/>
          </p:cNvPicPr>
          <p:nvPr>
            <p:ph type="pic" sz="quarter" idx="10"/>
          </p:nvPr>
        </p:nvPicPr>
        <p:blipFill rotWithShape="1">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11200"/>
                    </a14:imgEffect>
                    <a14:imgEffect>
                      <a14:brightnessContrast bright="21000" contrast="-15000"/>
                    </a14:imgEffect>
                  </a14:imgLayer>
                </a14:imgProps>
              </a:ext>
              <a:ext uri="{28A0092B-C50C-407E-A947-70E740481C1C}">
                <a14:useLocalDpi xmlns:a14="http://schemas.microsoft.com/office/drawing/2010/main" val="0"/>
              </a:ext>
            </a:extLst>
          </a:blip>
          <a:srcRect t="41567" b="-25898"/>
          <a:stretch/>
        </p:blipFill>
        <p:spPr>
          <a:xfrm>
            <a:off x="0" y="0"/>
            <a:ext cx="12192000" cy="6858000"/>
          </a:xfrm>
        </p:spPr>
      </p:pic>
      <p:grpSp>
        <p:nvGrpSpPr>
          <p:cNvPr id="3" name="Group 2">
            <a:extLst>
              <a:ext uri="{FF2B5EF4-FFF2-40B4-BE49-F238E27FC236}">
                <a16:creationId xmlns:a16="http://schemas.microsoft.com/office/drawing/2014/main" id="{078FCA80-7541-4BE5-8D5B-6829984082A0}"/>
              </a:ext>
            </a:extLst>
          </p:cNvPr>
          <p:cNvGrpSpPr/>
          <p:nvPr/>
        </p:nvGrpSpPr>
        <p:grpSpPr>
          <a:xfrm>
            <a:off x="-1229082" y="2791727"/>
            <a:ext cx="7830380" cy="2378531"/>
            <a:chOff x="-1229082" y="2791727"/>
            <a:chExt cx="7830380" cy="2378531"/>
          </a:xfrm>
        </p:grpSpPr>
        <p:sp>
          <p:nvSpPr>
            <p:cNvPr id="6" name="Parallelogram 5">
              <a:extLst>
                <a:ext uri="{FF2B5EF4-FFF2-40B4-BE49-F238E27FC236}">
                  <a16:creationId xmlns:a16="http://schemas.microsoft.com/office/drawing/2014/main" id="{E749E899-7842-4B14-82A0-D1F3515F4594}"/>
                </a:ext>
              </a:extLst>
            </p:cNvPr>
            <p:cNvSpPr/>
            <p:nvPr/>
          </p:nvSpPr>
          <p:spPr>
            <a:xfrm rot="20156260">
              <a:off x="1755721" y="2791727"/>
              <a:ext cx="4845577" cy="1084792"/>
            </a:xfrm>
            <a:custGeom>
              <a:avLst/>
              <a:gdLst>
                <a:gd name="connsiteX0" fmla="*/ 0 w 4650402"/>
                <a:gd name="connsiteY0" fmla="*/ 1077066 h 1077066"/>
                <a:gd name="connsiteX1" fmla="*/ 269267 w 4650402"/>
                <a:gd name="connsiteY1" fmla="*/ 0 h 1077066"/>
                <a:gd name="connsiteX2" fmla="*/ 4650402 w 4650402"/>
                <a:gd name="connsiteY2" fmla="*/ 0 h 1077066"/>
                <a:gd name="connsiteX3" fmla="*/ 4381136 w 4650402"/>
                <a:gd name="connsiteY3" fmla="*/ 1077066 h 1077066"/>
                <a:gd name="connsiteX4" fmla="*/ 0 w 4650402"/>
                <a:gd name="connsiteY4" fmla="*/ 1077066 h 1077066"/>
                <a:gd name="connsiteX0" fmla="*/ 0 w 4381136"/>
                <a:gd name="connsiteY0" fmla="*/ 1077066 h 1077066"/>
                <a:gd name="connsiteX1" fmla="*/ 269267 w 4381136"/>
                <a:gd name="connsiteY1" fmla="*/ 0 h 1077066"/>
                <a:gd name="connsiteX2" fmla="*/ 3911516 w 4381136"/>
                <a:gd name="connsiteY2" fmla="*/ 3870 h 1077066"/>
                <a:gd name="connsiteX3" fmla="*/ 4381136 w 4381136"/>
                <a:gd name="connsiteY3" fmla="*/ 1077066 h 1077066"/>
                <a:gd name="connsiteX4" fmla="*/ 0 w 4381136"/>
                <a:gd name="connsiteY4" fmla="*/ 1077066 h 1077066"/>
                <a:gd name="connsiteX0" fmla="*/ 464441 w 4845577"/>
                <a:gd name="connsiteY0" fmla="*/ 1084792 h 1084792"/>
                <a:gd name="connsiteX1" fmla="*/ 0 w 4845577"/>
                <a:gd name="connsiteY1" fmla="*/ 0 h 1084792"/>
                <a:gd name="connsiteX2" fmla="*/ 4375957 w 4845577"/>
                <a:gd name="connsiteY2" fmla="*/ 11596 h 1084792"/>
                <a:gd name="connsiteX3" fmla="*/ 4845577 w 4845577"/>
                <a:gd name="connsiteY3" fmla="*/ 1084792 h 1084792"/>
                <a:gd name="connsiteX4" fmla="*/ 464441 w 4845577"/>
                <a:gd name="connsiteY4" fmla="*/ 1084792 h 1084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5577" h="1084792">
                  <a:moveTo>
                    <a:pt x="464441" y="1084792"/>
                  </a:moveTo>
                  <a:lnTo>
                    <a:pt x="0" y="0"/>
                  </a:lnTo>
                  <a:lnTo>
                    <a:pt x="4375957" y="11596"/>
                  </a:lnTo>
                  <a:lnTo>
                    <a:pt x="4845577" y="1084792"/>
                  </a:lnTo>
                  <a:lnTo>
                    <a:pt x="464441" y="10847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4" name="Parallelogram 5">
              <a:extLst>
                <a:ext uri="{FF2B5EF4-FFF2-40B4-BE49-F238E27FC236}">
                  <a16:creationId xmlns:a16="http://schemas.microsoft.com/office/drawing/2014/main" id="{49777EA1-1A62-4757-8706-B348DB77C42A}"/>
                </a:ext>
              </a:extLst>
            </p:cNvPr>
            <p:cNvSpPr/>
            <p:nvPr/>
          </p:nvSpPr>
          <p:spPr>
            <a:xfrm rot="20156260">
              <a:off x="-1229082" y="4085466"/>
              <a:ext cx="4845577" cy="1084792"/>
            </a:xfrm>
            <a:custGeom>
              <a:avLst/>
              <a:gdLst>
                <a:gd name="connsiteX0" fmla="*/ 0 w 4650402"/>
                <a:gd name="connsiteY0" fmla="*/ 1077066 h 1077066"/>
                <a:gd name="connsiteX1" fmla="*/ 269267 w 4650402"/>
                <a:gd name="connsiteY1" fmla="*/ 0 h 1077066"/>
                <a:gd name="connsiteX2" fmla="*/ 4650402 w 4650402"/>
                <a:gd name="connsiteY2" fmla="*/ 0 h 1077066"/>
                <a:gd name="connsiteX3" fmla="*/ 4381136 w 4650402"/>
                <a:gd name="connsiteY3" fmla="*/ 1077066 h 1077066"/>
                <a:gd name="connsiteX4" fmla="*/ 0 w 4650402"/>
                <a:gd name="connsiteY4" fmla="*/ 1077066 h 1077066"/>
                <a:gd name="connsiteX0" fmla="*/ 0 w 4381136"/>
                <a:gd name="connsiteY0" fmla="*/ 1077066 h 1077066"/>
                <a:gd name="connsiteX1" fmla="*/ 269267 w 4381136"/>
                <a:gd name="connsiteY1" fmla="*/ 0 h 1077066"/>
                <a:gd name="connsiteX2" fmla="*/ 3911516 w 4381136"/>
                <a:gd name="connsiteY2" fmla="*/ 3870 h 1077066"/>
                <a:gd name="connsiteX3" fmla="*/ 4381136 w 4381136"/>
                <a:gd name="connsiteY3" fmla="*/ 1077066 h 1077066"/>
                <a:gd name="connsiteX4" fmla="*/ 0 w 4381136"/>
                <a:gd name="connsiteY4" fmla="*/ 1077066 h 1077066"/>
                <a:gd name="connsiteX0" fmla="*/ 464441 w 4845577"/>
                <a:gd name="connsiteY0" fmla="*/ 1084792 h 1084792"/>
                <a:gd name="connsiteX1" fmla="*/ 0 w 4845577"/>
                <a:gd name="connsiteY1" fmla="*/ 0 h 1084792"/>
                <a:gd name="connsiteX2" fmla="*/ 4375957 w 4845577"/>
                <a:gd name="connsiteY2" fmla="*/ 11596 h 1084792"/>
                <a:gd name="connsiteX3" fmla="*/ 4845577 w 4845577"/>
                <a:gd name="connsiteY3" fmla="*/ 1084792 h 1084792"/>
                <a:gd name="connsiteX4" fmla="*/ 464441 w 4845577"/>
                <a:gd name="connsiteY4" fmla="*/ 1084792 h 1084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5577" h="1084792">
                  <a:moveTo>
                    <a:pt x="464441" y="1084792"/>
                  </a:moveTo>
                  <a:lnTo>
                    <a:pt x="0" y="0"/>
                  </a:lnTo>
                  <a:lnTo>
                    <a:pt x="4375957" y="11596"/>
                  </a:lnTo>
                  <a:lnTo>
                    <a:pt x="4845577" y="1084792"/>
                  </a:lnTo>
                  <a:lnTo>
                    <a:pt x="464441" y="1084792"/>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grpSp>
        <p:nvGrpSpPr>
          <p:cNvPr id="17" name="Group 16">
            <a:extLst>
              <a:ext uri="{FF2B5EF4-FFF2-40B4-BE49-F238E27FC236}">
                <a16:creationId xmlns:a16="http://schemas.microsoft.com/office/drawing/2014/main" id="{4079467D-4ECA-463F-8E75-97A46620F830}"/>
              </a:ext>
            </a:extLst>
          </p:cNvPr>
          <p:cNvGrpSpPr/>
          <p:nvPr/>
        </p:nvGrpSpPr>
        <p:grpSpPr>
          <a:xfrm>
            <a:off x="2156292" y="1883536"/>
            <a:ext cx="7024115" cy="1976888"/>
            <a:chOff x="2156292" y="1883536"/>
            <a:chExt cx="7024115" cy="1976888"/>
          </a:xfrm>
        </p:grpSpPr>
        <p:sp>
          <p:nvSpPr>
            <p:cNvPr id="18" name="Parallelogram 7">
              <a:extLst>
                <a:ext uri="{FF2B5EF4-FFF2-40B4-BE49-F238E27FC236}">
                  <a16:creationId xmlns:a16="http://schemas.microsoft.com/office/drawing/2014/main" id="{59D0B270-0DF1-444A-B5EC-C27F87D4CCF9}"/>
                </a:ext>
              </a:extLst>
            </p:cNvPr>
            <p:cNvSpPr/>
            <p:nvPr/>
          </p:nvSpPr>
          <p:spPr>
            <a:xfrm rot="20148535">
              <a:off x="4606062" y="1883536"/>
              <a:ext cx="4574345" cy="912379"/>
            </a:xfrm>
            <a:custGeom>
              <a:avLst/>
              <a:gdLst>
                <a:gd name="connsiteX0" fmla="*/ 0 w 4431675"/>
                <a:gd name="connsiteY0" fmla="*/ 908708 h 908708"/>
                <a:gd name="connsiteX1" fmla="*/ 227177 w 4431675"/>
                <a:gd name="connsiteY1" fmla="*/ 0 h 908708"/>
                <a:gd name="connsiteX2" fmla="*/ 4431675 w 4431675"/>
                <a:gd name="connsiteY2" fmla="*/ 0 h 908708"/>
                <a:gd name="connsiteX3" fmla="*/ 4204498 w 4431675"/>
                <a:gd name="connsiteY3" fmla="*/ 908708 h 908708"/>
                <a:gd name="connsiteX4" fmla="*/ 0 w 4431675"/>
                <a:gd name="connsiteY4" fmla="*/ 908708 h 908708"/>
                <a:gd name="connsiteX0" fmla="*/ 0 w 4204498"/>
                <a:gd name="connsiteY0" fmla="*/ 912379 h 912379"/>
                <a:gd name="connsiteX1" fmla="*/ 227177 w 4204498"/>
                <a:gd name="connsiteY1" fmla="*/ 3671 h 912379"/>
                <a:gd name="connsiteX2" fmla="*/ 3834652 w 4204498"/>
                <a:gd name="connsiteY2" fmla="*/ 0 h 912379"/>
                <a:gd name="connsiteX3" fmla="*/ 4204498 w 4204498"/>
                <a:gd name="connsiteY3" fmla="*/ 912379 h 912379"/>
                <a:gd name="connsiteX4" fmla="*/ 0 w 4204498"/>
                <a:gd name="connsiteY4" fmla="*/ 912379 h 912379"/>
                <a:gd name="connsiteX0" fmla="*/ 369847 w 4574345"/>
                <a:gd name="connsiteY0" fmla="*/ 912379 h 912379"/>
                <a:gd name="connsiteX1" fmla="*/ 0 w 4574345"/>
                <a:gd name="connsiteY1" fmla="*/ 0 h 912379"/>
                <a:gd name="connsiteX2" fmla="*/ 4204499 w 4574345"/>
                <a:gd name="connsiteY2" fmla="*/ 0 h 912379"/>
                <a:gd name="connsiteX3" fmla="*/ 4574345 w 4574345"/>
                <a:gd name="connsiteY3" fmla="*/ 912379 h 912379"/>
                <a:gd name="connsiteX4" fmla="*/ 369847 w 4574345"/>
                <a:gd name="connsiteY4" fmla="*/ 912379 h 912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4345" h="912379">
                  <a:moveTo>
                    <a:pt x="369847" y="912379"/>
                  </a:moveTo>
                  <a:lnTo>
                    <a:pt x="0" y="0"/>
                  </a:lnTo>
                  <a:lnTo>
                    <a:pt x="4204499" y="0"/>
                  </a:lnTo>
                  <a:lnTo>
                    <a:pt x="4574345" y="912379"/>
                  </a:lnTo>
                  <a:lnTo>
                    <a:pt x="369847" y="912379"/>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19" name="Parallelogram 7">
              <a:extLst>
                <a:ext uri="{FF2B5EF4-FFF2-40B4-BE49-F238E27FC236}">
                  <a16:creationId xmlns:a16="http://schemas.microsoft.com/office/drawing/2014/main" id="{1B23E7E2-5DEA-4EAE-9B2F-F054E25F83EF}"/>
                </a:ext>
              </a:extLst>
            </p:cNvPr>
            <p:cNvSpPr/>
            <p:nvPr/>
          </p:nvSpPr>
          <p:spPr>
            <a:xfrm rot="20148535">
              <a:off x="2156292" y="2948045"/>
              <a:ext cx="4574345" cy="912379"/>
            </a:xfrm>
            <a:custGeom>
              <a:avLst/>
              <a:gdLst>
                <a:gd name="connsiteX0" fmla="*/ 0 w 4431675"/>
                <a:gd name="connsiteY0" fmla="*/ 908708 h 908708"/>
                <a:gd name="connsiteX1" fmla="*/ 227177 w 4431675"/>
                <a:gd name="connsiteY1" fmla="*/ 0 h 908708"/>
                <a:gd name="connsiteX2" fmla="*/ 4431675 w 4431675"/>
                <a:gd name="connsiteY2" fmla="*/ 0 h 908708"/>
                <a:gd name="connsiteX3" fmla="*/ 4204498 w 4431675"/>
                <a:gd name="connsiteY3" fmla="*/ 908708 h 908708"/>
                <a:gd name="connsiteX4" fmla="*/ 0 w 4431675"/>
                <a:gd name="connsiteY4" fmla="*/ 908708 h 908708"/>
                <a:gd name="connsiteX0" fmla="*/ 0 w 4204498"/>
                <a:gd name="connsiteY0" fmla="*/ 912379 h 912379"/>
                <a:gd name="connsiteX1" fmla="*/ 227177 w 4204498"/>
                <a:gd name="connsiteY1" fmla="*/ 3671 h 912379"/>
                <a:gd name="connsiteX2" fmla="*/ 3834652 w 4204498"/>
                <a:gd name="connsiteY2" fmla="*/ 0 h 912379"/>
                <a:gd name="connsiteX3" fmla="*/ 4204498 w 4204498"/>
                <a:gd name="connsiteY3" fmla="*/ 912379 h 912379"/>
                <a:gd name="connsiteX4" fmla="*/ 0 w 4204498"/>
                <a:gd name="connsiteY4" fmla="*/ 912379 h 912379"/>
                <a:gd name="connsiteX0" fmla="*/ 369847 w 4574345"/>
                <a:gd name="connsiteY0" fmla="*/ 912379 h 912379"/>
                <a:gd name="connsiteX1" fmla="*/ 0 w 4574345"/>
                <a:gd name="connsiteY1" fmla="*/ 0 h 912379"/>
                <a:gd name="connsiteX2" fmla="*/ 4204499 w 4574345"/>
                <a:gd name="connsiteY2" fmla="*/ 0 h 912379"/>
                <a:gd name="connsiteX3" fmla="*/ 4574345 w 4574345"/>
                <a:gd name="connsiteY3" fmla="*/ 912379 h 912379"/>
                <a:gd name="connsiteX4" fmla="*/ 369847 w 4574345"/>
                <a:gd name="connsiteY4" fmla="*/ 912379 h 912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4345" h="912379">
                  <a:moveTo>
                    <a:pt x="369847" y="912379"/>
                  </a:moveTo>
                  <a:lnTo>
                    <a:pt x="0" y="0"/>
                  </a:lnTo>
                  <a:lnTo>
                    <a:pt x="4204499" y="0"/>
                  </a:lnTo>
                  <a:lnTo>
                    <a:pt x="4574345" y="912379"/>
                  </a:lnTo>
                  <a:lnTo>
                    <a:pt x="369847" y="912379"/>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12" name="Isosceles Triangle 11">
            <a:extLst>
              <a:ext uri="{FF2B5EF4-FFF2-40B4-BE49-F238E27FC236}">
                <a16:creationId xmlns:a16="http://schemas.microsoft.com/office/drawing/2014/main" id="{6C7847FB-768D-4241-B734-537C0219C3CF}"/>
              </a:ext>
            </a:extLst>
          </p:cNvPr>
          <p:cNvSpPr/>
          <p:nvPr/>
        </p:nvSpPr>
        <p:spPr>
          <a:xfrm rot="10800000" flipH="1">
            <a:off x="9191530" y="0"/>
            <a:ext cx="3027853" cy="139729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 name="Right Triangle 1">
            <a:extLst>
              <a:ext uri="{FF2B5EF4-FFF2-40B4-BE49-F238E27FC236}">
                <a16:creationId xmlns:a16="http://schemas.microsoft.com/office/drawing/2014/main" id="{97B47284-AD38-4C49-80F4-31AC3A50A0CA}"/>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4" name="Isosceles Triangle 16">
            <a:extLst>
              <a:ext uri="{FF2B5EF4-FFF2-40B4-BE49-F238E27FC236}">
                <a16:creationId xmlns:a16="http://schemas.microsoft.com/office/drawing/2014/main" id="{59530E4A-EF4E-4F13-BEED-6C918FC5A293}"/>
              </a:ext>
            </a:extLst>
          </p:cNvPr>
          <p:cNvSpPr/>
          <p:nvPr/>
        </p:nvSpPr>
        <p:spPr>
          <a:xfrm rot="16200000" flipH="1">
            <a:off x="4329663" y="-1013057"/>
            <a:ext cx="6887694" cy="8912145"/>
          </a:xfrm>
          <a:custGeom>
            <a:avLst/>
            <a:gdLst>
              <a:gd name="connsiteX0" fmla="*/ 0 w 5771910"/>
              <a:gd name="connsiteY0" fmla="*/ 5781679 h 5781679"/>
              <a:gd name="connsiteX1" fmla="*/ 2885955 w 5771910"/>
              <a:gd name="connsiteY1" fmla="*/ 0 h 5781679"/>
              <a:gd name="connsiteX2" fmla="*/ 5771910 w 5771910"/>
              <a:gd name="connsiteY2" fmla="*/ 5781679 h 5781679"/>
              <a:gd name="connsiteX3" fmla="*/ 0 w 5771910"/>
              <a:gd name="connsiteY3" fmla="*/ 5781679 h 5781679"/>
              <a:gd name="connsiteX0" fmla="*/ 0 w 5771910"/>
              <a:gd name="connsiteY0" fmla="*/ 5781679 h 5781679"/>
              <a:gd name="connsiteX1" fmla="*/ 2885955 w 5771910"/>
              <a:gd name="connsiteY1" fmla="*/ 0 h 5781679"/>
              <a:gd name="connsiteX2" fmla="*/ 5222436 w 5771910"/>
              <a:gd name="connsiteY2" fmla="*/ 1724029 h 5781679"/>
              <a:gd name="connsiteX3" fmla="*/ 5771910 w 5771910"/>
              <a:gd name="connsiteY3" fmla="*/ 5781679 h 5781679"/>
              <a:gd name="connsiteX4" fmla="*/ 0 w 5771910"/>
              <a:gd name="connsiteY4" fmla="*/ 5781679 h 5781679"/>
              <a:gd name="connsiteX0" fmla="*/ 0 w 5771910"/>
              <a:gd name="connsiteY0" fmla="*/ 5781679 h 5781679"/>
              <a:gd name="connsiteX1" fmla="*/ 2885955 w 5771910"/>
              <a:gd name="connsiteY1" fmla="*/ 0 h 5781679"/>
              <a:gd name="connsiteX2" fmla="*/ 5222436 w 5771910"/>
              <a:gd name="connsiteY2" fmla="*/ 1724029 h 5781679"/>
              <a:gd name="connsiteX3" fmla="*/ 5771910 w 5771910"/>
              <a:gd name="connsiteY3" fmla="*/ 5781679 h 5781679"/>
              <a:gd name="connsiteX4" fmla="*/ 0 w 5771910"/>
              <a:gd name="connsiteY4" fmla="*/ 5781679 h 5781679"/>
              <a:gd name="connsiteX0" fmla="*/ 0 w 5248038"/>
              <a:gd name="connsiteY0" fmla="*/ 5781679 h 5819782"/>
              <a:gd name="connsiteX1" fmla="*/ 2885955 w 5248038"/>
              <a:gd name="connsiteY1" fmla="*/ 0 h 5819782"/>
              <a:gd name="connsiteX2" fmla="*/ 5222436 w 5248038"/>
              <a:gd name="connsiteY2" fmla="*/ 1724029 h 5819782"/>
              <a:gd name="connsiteX3" fmla="*/ 5248038 w 5248038"/>
              <a:gd name="connsiteY3" fmla="*/ 5819782 h 5819782"/>
              <a:gd name="connsiteX4" fmla="*/ 0 w 5248038"/>
              <a:gd name="connsiteY4" fmla="*/ 5781679 h 5819782"/>
              <a:gd name="connsiteX0" fmla="*/ 0 w 5249167"/>
              <a:gd name="connsiteY0" fmla="*/ 5781679 h 5819782"/>
              <a:gd name="connsiteX1" fmla="*/ 2885955 w 5249167"/>
              <a:gd name="connsiteY1" fmla="*/ 0 h 5819782"/>
              <a:gd name="connsiteX2" fmla="*/ 5222436 w 5249167"/>
              <a:gd name="connsiteY2" fmla="*/ 1724029 h 5819782"/>
              <a:gd name="connsiteX3" fmla="*/ 5248038 w 5249167"/>
              <a:gd name="connsiteY3" fmla="*/ 5819782 h 5819782"/>
              <a:gd name="connsiteX4" fmla="*/ 0 w 5249167"/>
              <a:gd name="connsiteY4" fmla="*/ 5781679 h 5819782"/>
              <a:gd name="connsiteX0" fmla="*/ 0 w 5250429"/>
              <a:gd name="connsiteY0" fmla="*/ 5781679 h 5819782"/>
              <a:gd name="connsiteX1" fmla="*/ 2885955 w 5250429"/>
              <a:gd name="connsiteY1" fmla="*/ 0 h 5819782"/>
              <a:gd name="connsiteX2" fmla="*/ 5241489 w 5250429"/>
              <a:gd name="connsiteY2" fmla="*/ 1704979 h 5819782"/>
              <a:gd name="connsiteX3" fmla="*/ 5248038 w 5250429"/>
              <a:gd name="connsiteY3" fmla="*/ 5819782 h 5819782"/>
              <a:gd name="connsiteX4" fmla="*/ 0 w 5250429"/>
              <a:gd name="connsiteY4" fmla="*/ 5781679 h 5819782"/>
              <a:gd name="connsiteX0" fmla="*/ 0 w 5250429"/>
              <a:gd name="connsiteY0" fmla="*/ 6029330 h 6067433"/>
              <a:gd name="connsiteX1" fmla="*/ 3076455 w 5250429"/>
              <a:gd name="connsiteY1" fmla="*/ 0 h 6067433"/>
              <a:gd name="connsiteX2" fmla="*/ 5241489 w 5250429"/>
              <a:gd name="connsiteY2" fmla="*/ 1952630 h 6067433"/>
              <a:gd name="connsiteX3" fmla="*/ 5248038 w 5250429"/>
              <a:gd name="connsiteY3" fmla="*/ 6067433 h 6067433"/>
              <a:gd name="connsiteX4" fmla="*/ 0 w 5250429"/>
              <a:gd name="connsiteY4" fmla="*/ 6029330 h 6067433"/>
              <a:gd name="connsiteX0" fmla="*/ 0 w 5250429"/>
              <a:gd name="connsiteY0" fmla="*/ 6029330 h 6067433"/>
              <a:gd name="connsiteX1" fmla="*/ 3076455 w 5250429"/>
              <a:gd name="connsiteY1" fmla="*/ 0 h 6067433"/>
              <a:gd name="connsiteX2" fmla="*/ 5241489 w 5250429"/>
              <a:gd name="connsiteY2" fmla="*/ 1952630 h 6067433"/>
              <a:gd name="connsiteX3" fmla="*/ 5248038 w 5250429"/>
              <a:gd name="connsiteY3" fmla="*/ 6067433 h 6067433"/>
              <a:gd name="connsiteX4" fmla="*/ 0 w 5250429"/>
              <a:gd name="connsiteY4" fmla="*/ 6029330 h 6067433"/>
              <a:gd name="connsiteX0" fmla="*/ 0 w 5266195"/>
              <a:gd name="connsiteY0" fmla="*/ 6041675 h 6067433"/>
              <a:gd name="connsiteX1" fmla="*/ 3092221 w 5266195"/>
              <a:gd name="connsiteY1" fmla="*/ 0 h 6067433"/>
              <a:gd name="connsiteX2" fmla="*/ 5257255 w 5266195"/>
              <a:gd name="connsiteY2" fmla="*/ 1952630 h 6067433"/>
              <a:gd name="connsiteX3" fmla="*/ 5263804 w 5266195"/>
              <a:gd name="connsiteY3" fmla="*/ 6067433 h 6067433"/>
              <a:gd name="connsiteX4" fmla="*/ 0 w 5266195"/>
              <a:gd name="connsiteY4" fmla="*/ 6041675 h 6067433"/>
              <a:gd name="connsiteX0" fmla="*/ 0 w 5266195"/>
              <a:gd name="connsiteY0" fmla="*/ 6063621 h 6067433"/>
              <a:gd name="connsiteX1" fmla="*/ 3092221 w 5266195"/>
              <a:gd name="connsiteY1" fmla="*/ 0 h 6067433"/>
              <a:gd name="connsiteX2" fmla="*/ 5257255 w 5266195"/>
              <a:gd name="connsiteY2" fmla="*/ 1952630 h 6067433"/>
              <a:gd name="connsiteX3" fmla="*/ 5263804 w 5266195"/>
              <a:gd name="connsiteY3" fmla="*/ 6067433 h 6067433"/>
              <a:gd name="connsiteX4" fmla="*/ 0 w 5266195"/>
              <a:gd name="connsiteY4" fmla="*/ 6063621 h 6067433"/>
              <a:gd name="connsiteX0" fmla="*/ 0 w 5677344"/>
              <a:gd name="connsiteY0" fmla="*/ 6078252 h 6078252"/>
              <a:gd name="connsiteX1" fmla="*/ 3503370 w 5677344"/>
              <a:gd name="connsiteY1" fmla="*/ 0 h 6078252"/>
              <a:gd name="connsiteX2" fmla="*/ 5668404 w 5677344"/>
              <a:gd name="connsiteY2" fmla="*/ 1952630 h 6078252"/>
              <a:gd name="connsiteX3" fmla="*/ 5674953 w 5677344"/>
              <a:gd name="connsiteY3" fmla="*/ 6067433 h 6078252"/>
              <a:gd name="connsiteX4" fmla="*/ 0 w 5677344"/>
              <a:gd name="connsiteY4" fmla="*/ 6078252 h 6078252"/>
              <a:gd name="connsiteX0" fmla="*/ 0 w 5677344"/>
              <a:gd name="connsiteY0" fmla="*/ 5761686 h 5761686"/>
              <a:gd name="connsiteX1" fmla="*/ 3337477 w 5677344"/>
              <a:gd name="connsiteY1" fmla="*/ 0 h 5761686"/>
              <a:gd name="connsiteX2" fmla="*/ 5668404 w 5677344"/>
              <a:gd name="connsiteY2" fmla="*/ 1636064 h 5761686"/>
              <a:gd name="connsiteX3" fmla="*/ 5674953 w 5677344"/>
              <a:gd name="connsiteY3" fmla="*/ 5750867 h 5761686"/>
              <a:gd name="connsiteX4" fmla="*/ 0 w 5677344"/>
              <a:gd name="connsiteY4" fmla="*/ 5761686 h 5761686"/>
              <a:gd name="connsiteX0" fmla="*/ 0 w 5699679"/>
              <a:gd name="connsiteY0" fmla="*/ 5761686 h 5761686"/>
              <a:gd name="connsiteX1" fmla="*/ 3337477 w 5699679"/>
              <a:gd name="connsiteY1" fmla="*/ 0 h 5761686"/>
              <a:gd name="connsiteX2" fmla="*/ 5699509 w 5699679"/>
              <a:gd name="connsiteY2" fmla="*/ 2074386 h 5761686"/>
              <a:gd name="connsiteX3" fmla="*/ 5674953 w 5699679"/>
              <a:gd name="connsiteY3" fmla="*/ 5750867 h 5761686"/>
              <a:gd name="connsiteX4" fmla="*/ 0 w 5699679"/>
              <a:gd name="connsiteY4" fmla="*/ 5761686 h 5761686"/>
              <a:gd name="connsiteX0" fmla="*/ 0 w 5699679"/>
              <a:gd name="connsiteY0" fmla="*/ 5761686 h 5761686"/>
              <a:gd name="connsiteX1" fmla="*/ 3337477 w 5699679"/>
              <a:gd name="connsiteY1" fmla="*/ 0 h 5761686"/>
              <a:gd name="connsiteX2" fmla="*/ 5699509 w 5699679"/>
              <a:gd name="connsiteY2" fmla="*/ 2074386 h 5761686"/>
              <a:gd name="connsiteX3" fmla="*/ 5674953 w 5699679"/>
              <a:gd name="connsiteY3" fmla="*/ 5750867 h 5761686"/>
              <a:gd name="connsiteX4" fmla="*/ 0 w 5699679"/>
              <a:gd name="connsiteY4" fmla="*/ 5761686 h 5761686"/>
              <a:gd name="connsiteX0" fmla="*/ 0 w 5699679"/>
              <a:gd name="connsiteY0" fmla="*/ 5761686 h 5761686"/>
              <a:gd name="connsiteX1" fmla="*/ 3337477 w 5699679"/>
              <a:gd name="connsiteY1" fmla="*/ 0 h 5761686"/>
              <a:gd name="connsiteX2" fmla="*/ 5699509 w 5699679"/>
              <a:gd name="connsiteY2" fmla="*/ 2074386 h 5761686"/>
              <a:gd name="connsiteX3" fmla="*/ 5674953 w 5699679"/>
              <a:gd name="connsiteY3" fmla="*/ 5750867 h 5761686"/>
              <a:gd name="connsiteX4" fmla="*/ 0 w 5699679"/>
              <a:gd name="connsiteY4" fmla="*/ 5761686 h 5761686"/>
              <a:gd name="connsiteX0" fmla="*/ 0 w 5699681"/>
              <a:gd name="connsiteY0" fmla="*/ 5761686 h 5761686"/>
              <a:gd name="connsiteX1" fmla="*/ 3337477 w 5699681"/>
              <a:gd name="connsiteY1" fmla="*/ 0 h 5761686"/>
              <a:gd name="connsiteX2" fmla="*/ 5699511 w 5699681"/>
              <a:gd name="connsiteY2" fmla="*/ 2009451 h 5761686"/>
              <a:gd name="connsiteX3" fmla="*/ 5674953 w 5699681"/>
              <a:gd name="connsiteY3" fmla="*/ 5750867 h 5761686"/>
              <a:gd name="connsiteX4" fmla="*/ 0 w 5699681"/>
              <a:gd name="connsiteY4" fmla="*/ 5761686 h 5761686"/>
              <a:gd name="connsiteX0" fmla="*/ 0 w 5699681"/>
              <a:gd name="connsiteY0" fmla="*/ 5761686 h 5761686"/>
              <a:gd name="connsiteX1" fmla="*/ 3337477 w 5699681"/>
              <a:gd name="connsiteY1" fmla="*/ 0 h 5761686"/>
              <a:gd name="connsiteX2" fmla="*/ 5699511 w 5699681"/>
              <a:gd name="connsiteY2" fmla="*/ 2009451 h 5761686"/>
              <a:gd name="connsiteX3" fmla="*/ 5674953 w 5699681"/>
              <a:gd name="connsiteY3" fmla="*/ 5750867 h 5761686"/>
              <a:gd name="connsiteX4" fmla="*/ 0 w 5699681"/>
              <a:gd name="connsiteY4" fmla="*/ 5761686 h 5761686"/>
              <a:gd name="connsiteX0" fmla="*/ 0 w 5699681"/>
              <a:gd name="connsiteY0" fmla="*/ 5761686 h 5761686"/>
              <a:gd name="connsiteX1" fmla="*/ 3337477 w 5699681"/>
              <a:gd name="connsiteY1" fmla="*/ 0 h 5761686"/>
              <a:gd name="connsiteX2" fmla="*/ 5699511 w 5699681"/>
              <a:gd name="connsiteY2" fmla="*/ 2009451 h 5761686"/>
              <a:gd name="connsiteX3" fmla="*/ 5674953 w 5699681"/>
              <a:gd name="connsiteY3" fmla="*/ 5750867 h 5761686"/>
              <a:gd name="connsiteX4" fmla="*/ 0 w 5699681"/>
              <a:gd name="connsiteY4" fmla="*/ 5761686 h 5761686"/>
              <a:gd name="connsiteX0" fmla="*/ 0 w 5699681"/>
              <a:gd name="connsiteY0" fmla="*/ 5761686 h 5761686"/>
              <a:gd name="connsiteX1" fmla="*/ 3337477 w 5699681"/>
              <a:gd name="connsiteY1" fmla="*/ 0 h 5761686"/>
              <a:gd name="connsiteX2" fmla="*/ 5699511 w 5699681"/>
              <a:gd name="connsiteY2" fmla="*/ 2009451 h 5761686"/>
              <a:gd name="connsiteX3" fmla="*/ 5674953 w 5699681"/>
              <a:gd name="connsiteY3" fmla="*/ 5750867 h 5761686"/>
              <a:gd name="connsiteX4" fmla="*/ 0 w 5699681"/>
              <a:gd name="connsiteY4" fmla="*/ 5761686 h 5761686"/>
              <a:gd name="connsiteX0" fmla="*/ 0 w 5699681"/>
              <a:gd name="connsiteY0" fmla="*/ 5761686 h 5761686"/>
              <a:gd name="connsiteX1" fmla="*/ 3337477 w 5699681"/>
              <a:gd name="connsiteY1" fmla="*/ 0 h 5761686"/>
              <a:gd name="connsiteX2" fmla="*/ 5699511 w 5699681"/>
              <a:gd name="connsiteY2" fmla="*/ 2009451 h 5761686"/>
              <a:gd name="connsiteX3" fmla="*/ 5674953 w 5699681"/>
              <a:gd name="connsiteY3" fmla="*/ 5750867 h 5761686"/>
              <a:gd name="connsiteX4" fmla="*/ 0 w 5699681"/>
              <a:gd name="connsiteY4" fmla="*/ 5761686 h 5761686"/>
              <a:gd name="connsiteX0" fmla="*/ 0 w 5701236"/>
              <a:gd name="connsiteY0" fmla="*/ 5761686 h 5775220"/>
              <a:gd name="connsiteX1" fmla="*/ 3337477 w 5701236"/>
              <a:gd name="connsiteY1" fmla="*/ 0 h 5775220"/>
              <a:gd name="connsiteX2" fmla="*/ 5699511 w 5701236"/>
              <a:gd name="connsiteY2" fmla="*/ 2009451 h 5775220"/>
              <a:gd name="connsiteX3" fmla="*/ 5695689 w 5701236"/>
              <a:gd name="connsiteY3" fmla="*/ 5775220 h 5775220"/>
              <a:gd name="connsiteX4" fmla="*/ 0 w 5701236"/>
              <a:gd name="connsiteY4" fmla="*/ 5761686 h 5775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1236" h="5775220">
                <a:moveTo>
                  <a:pt x="0" y="5761686"/>
                </a:moveTo>
                <a:lnTo>
                  <a:pt x="3337477" y="0"/>
                </a:lnTo>
                <a:lnTo>
                  <a:pt x="5699511" y="2009451"/>
                </a:lnTo>
                <a:cubicBezTo>
                  <a:pt x="5701697" y="3247701"/>
                  <a:pt x="5703031" y="4346470"/>
                  <a:pt x="5695689" y="5775220"/>
                </a:cubicBezTo>
                <a:lnTo>
                  <a:pt x="0" y="576168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85A8B35A-47BF-427D-A6A3-C8B3A8FE764D}"/>
              </a:ext>
            </a:extLst>
          </p:cNvPr>
          <p:cNvSpPr/>
          <p:nvPr/>
        </p:nvSpPr>
        <p:spPr>
          <a:xfrm rot="5400000" flipH="1">
            <a:off x="262015" y="691479"/>
            <a:ext cx="5899058" cy="6433986"/>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82253"/>
              <a:gd name="connsiteY0" fmla="*/ 5534022 h 5537059"/>
              <a:gd name="connsiteX1" fmla="*/ 0 w 4782253"/>
              <a:gd name="connsiteY1" fmla="*/ 0 h 5537059"/>
              <a:gd name="connsiteX2" fmla="*/ 4782253 w 4782253"/>
              <a:gd name="connsiteY2" fmla="*/ 5537059 h 5537059"/>
              <a:gd name="connsiteX3" fmla="*/ 9526 w 4782253"/>
              <a:gd name="connsiteY3" fmla="*/ 5534022 h 5537059"/>
              <a:gd name="connsiteX0" fmla="*/ 9526 w 4782253"/>
              <a:gd name="connsiteY0" fmla="*/ 5534022 h 5537059"/>
              <a:gd name="connsiteX1" fmla="*/ 0 w 4782253"/>
              <a:gd name="connsiteY1" fmla="*/ 0 h 5537059"/>
              <a:gd name="connsiteX2" fmla="*/ 4782253 w 4782253"/>
              <a:gd name="connsiteY2" fmla="*/ 5537059 h 5537059"/>
              <a:gd name="connsiteX3" fmla="*/ 9526 w 4782253"/>
              <a:gd name="connsiteY3" fmla="*/ 5534022 h 5537059"/>
              <a:gd name="connsiteX0" fmla="*/ 9526 w 4788438"/>
              <a:gd name="connsiteY0" fmla="*/ 5534022 h 5537061"/>
              <a:gd name="connsiteX1" fmla="*/ 0 w 4788438"/>
              <a:gd name="connsiteY1" fmla="*/ 0 h 5537061"/>
              <a:gd name="connsiteX2" fmla="*/ 4788438 w 4788438"/>
              <a:gd name="connsiteY2" fmla="*/ 5537061 h 5537061"/>
              <a:gd name="connsiteX3" fmla="*/ 9526 w 4788438"/>
              <a:gd name="connsiteY3" fmla="*/ 5534022 h 5537061"/>
              <a:gd name="connsiteX0" fmla="*/ 9526 w 4788438"/>
              <a:gd name="connsiteY0" fmla="*/ 5534022 h 5534022"/>
              <a:gd name="connsiteX1" fmla="*/ 0 w 4788438"/>
              <a:gd name="connsiteY1" fmla="*/ 0 h 5534022"/>
              <a:gd name="connsiteX2" fmla="*/ 4788438 w 4788438"/>
              <a:gd name="connsiteY2" fmla="*/ 5530509 h 5534022"/>
              <a:gd name="connsiteX3" fmla="*/ 9526 w 4788438"/>
              <a:gd name="connsiteY3" fmla="*/ 5534022 h 5534022"/>
            </a:gdLst>
            <a:ahLst/>
            <a:cxnLst>
              <a:cxn ang="0">
                <a:pos x="connsiteX0" y="connsiteY0"/>
              </a:cxn>
              <a:cxn ang="0">
                <a:pos x="connsiteX1" y="connsiteY1"/>
              </a:cxn>
              <a:cxn ang="0">
                <a:pos x="connsiteX2" y="connsiteY2"/>
              </a:cxn>
              <a:cxn ang="0">
                <a:pos x="connsiteX3" y="connsiteY3"/>
              </a:cxn>
            </a:cxnLst>
            <a:rect l="l" t="t" r="r" b="b"/>
            <a:pathLst>
              <a:path w="4788438" h="5534022">
                <a:moveTo>
                  <a:pt x="9526" y="5534022"/>
                </a:moveTo>
                <a:cubicBezTo>
                  <a:pt x="6351" y="3689348"/>
                  <a:pt x="3175" y="1844674"/>
                  <a:pt x="0" y="0"/>
                </a:cubicBezTo>
                <a:lnTo>
                  <a:pt x="4788438" y="5530509"/>
                </a:lnTo>
                <a:lnTo>
                  <a:pt x="9526" y="553402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9" name="TextBox 8">
            <a:extLst>
              <a:ext uri="{FF2B5EF4-FFF2-40B4-BE49-F238E27FC236}">
                <a16:creationId xmlns:a16="http://schemas.microsoft.com/office/drawing/2014/main" id="{EDEA9BC9-BC1F-479B-BB3F-46574CAE77FC}"/>
              </a:ext>
            </a:extLst>
          </p:cNvPr>
          <p:cNvSpPr txBox="1"/>
          <p:nvPr/>
        </p:nvSpPr>
        <p:spPr>
          <a:xfrm>
            <a:off x="4801543" y="3323551"/>
            <a:ext cx="6672940" cy="3046988"/>
          </a:xfrm>
          <a:prstGeom prst="rect">
            <a:avLst/>
          </a:prstGeom>
          <a:noFill/>
        </p:spPr>
        <p:txBody>
          <a:bodyPr wrap="square" rtlCol="0">
            <a:noAutofit/>
          </a:bodyPr>
          <a:lstStyle/>
          <a:p>
            <a:pPr algn="r"/>
            <a:r>
              <a:rPr lang="en-US" sz="4400" i="1" dirty="0">
                <a:solidFill>
                  <a:schemeClr val="bg1"/>
                </a:solidFill>
                <a:latin typeface="Franklin Gothic Book" panose="020B0503020102020204" pitchFamily="34" charset="0"/>
                <a:ea typeface="Source Sans Pro Light" charset="0"/>
                <a:cs typeface="Source Sans Pro Light" charset="0"/>
              </a:rPr>
              <a:t>“When the </a:t>
            </a:r>
            <a:r>
              <a:rPr lang="en-US" sz="4800" b="1" i="1" dirty="0">
                <a:solidFill>
                  <a:schemeClr val="bg1"/>
                </a:solidFill>
                <a:latin typeface="Franklin Gothic Book" panose="020B0503020102020204" pitchFamily="34" charset="0"/>
                <a:ea typeface="Source Sans Pro Light" charset="0"/>
                <a:cs typeface="Source Sans Pro Light" charset="0"/>
              </a:rPr>
              <a:t>VISION</a:t>
            </a:r>
            <a:r>
              <a:rPr lang="en-US" sz="4400" i="1" dirty="0">
                <a:solidFill>
                  <a:schemeClr val="bg1"/>
                </a:solidFill>
                <a:latin typeface="Franklin Gothic Book" panose="020B0503020102020204" pitchFamily="34" charset="0"/>
                <a:ea typeface="Source Sans Pro Light" charset="0"/>
                <a:cs typeface="Source Sans Pro Light" charset="0"/>
              </a:rPr>
              <a:t> is clear, </a:t>
            </a:r>
            <a:r>
              <a:rPr lang="en-US" sz="4800" b="1" i="1" dirty="0">
                <a:solidFill>
                  <a:schemeClr val="bg1"/>
                </a:solidFill>
                <a:latin typeface="Franklin Gothic Book" panose="020B0503020102020204" pitchFamily="34" charset="0"/>
                <a:ea typeface="Source Sans Pro Light" charset="0"/>
                <a:cs typeface="Source Sans Pro Light" charset="0"/>
              </a:rPr>
              <a:t>STRATEGY</a:t>
            </a:r>
            <a:r>
              <a:rPr lang="en-US" sz="4400" i="1" dirty="0">
                <a:solidFill>
                  <a:schemeClr val="bg1"/>
                </a:solidFill>
                <a:latin typeface="Franklin Gothic Book" panose="020B0503020102020204" pitchFamily="34" charset="0"/>
                <a:ea typeface="Source Sans Pro Light" charset="0"/>
                <a:cs typeface="Source Sans Pro Light" charset="0"/>
              </a:rPr>
              <a:t> is easy.”</a:t>
            </a:r>
          </a:p>
          <a:p>
            <a:pPr algn="r"/>
            <a:endParaRPr lang="en-US" sz="3600" i="1" dirty="0">
              <a:solidFill>
                <a:schemeClr val="bg1"/>
              </a:solidFill>
              <a:latin typeface="Franklin Gothic Book" panose="020B0503020102020204" pitchFamily="34" charset="0"/>
              <a:ea typeface="Source Sans Pro Light" charset="0"/>
              <a:cs typeface="Source Sans Pro Light" charset="0"/>
            </a:endParaRPr>
          </a:p>
          <a:p>
            <a:pPr algn="r"/>
            <a:r>
              <a:rPr lang="en-US" sz="3600" i="1" dirty="0">
                <a:solidFill>
                  <a:schemeClr val="bg1"/>
                </a:solidFill>
                <a:latin typeface="Franklin Gothic Book" panose="020B0503020102020204" pitchFamily="34" charset="0"/>
                <a:ea typeface="Source Sans Pro Light" charset="0"/>
                <a:cs typeface="Source Sans Pro Light" charset="0"/>
              </a:rPr>
              <a:t>unknown</a:t>
            </a:r>
            <a:endParaRPr lang="en-US" sz="4400" i="1" dirty="0">
              <a:solidFill>
                <a:schemeClr val="bg1"/>
              </a:solidFill>
              <a:latin typeface="Franklin Gothic Book" panose="020B0503020102020204" pitchFamily="34" charset="0"/>
              <a:ea typeface="Source Sans Pro Light" charset="0"/>
              <a:cs typeface="Source Sans Pro Light" charset="0"/>
            </a:endParaRPr>
          </a:p>
        </p:txBody>
      </p:sp>
      <p:sp>
        <p:nvSpPr>
          <p:cNvPr id="10" name="Isosceles Triangle 15">
            <a:extLst>
              <a:ext uri="{FF2B5EF4-FFF2-40B4-BE49-F238E27FC236}">
                <a16:creationId xmlns:a16="http://schemas.microsoft.com/office/drawing/2014/main" id="{AF09AB16-757F-4B93-82D8-2E15AD47BC4D}"/>
              </a:ext>
            </a:extLst>
          </p:cNvPr>
          <p:cNvSpPr/>
          <p:nvPr/>
        </p:nvSpPr>
        <p:spPr>
          <a:xfrm rot="5400000" flipH="1">
            <a:off x="152015" y="3382902"/>
            <a:ext cx="3316461" cy="3633733"/>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82253"/>
              <a:gd name="connsiteY0" fmla="*/ 5534022 h 5552137"/>
              <a:gd name="connsiteX1" fmla="*/ 0 w 4782253"/>
              <a:gd name="connsiteY1" fmla="*/ 0 h 5552137"/>
              <a:gd name="connsiteX2" fmla="*/ 4782253 w 4782253"/>
              <a:gd name="connsiteY2" fmla="*/ 5552137 h 5552137"/>
              <a:gd name="connsiteX3" fmla="*/ 9526 w 4782253"/>
              <a:gd name="connsiteY3" fmla="*/ 5534022 h 5552137"/>
            </a:gdLst>
            <a:ahLst/>
            <a:cxnLst>
              <a:cxn ang="0">
                <a:pos x="connsiteX0" y="connsiteY0"/>
              </a:cxn>
              <a:cxn ang="0">
                <a:pos x="connsiteX1" y="connsiteY1"/>
              </a:cxn>
              <a:cxn ang="0">
                <a:pos x="connsiteX2" y="connsiteY2"/>
              </a:cxn>
              <a:cxn ang="0">
                <a:pos x="connsiteX3" y="connsiteY3"/>
              </a:cxn>
            </a:cxnLst>
            <a:rect l="l" t="t" r="r" b="b"/>
            <a:pathLst>
              <a:path w="4782253" h="5552137">
                <a:moveTo>
                  <a:pt x="9526" y="5534022"/>
                </a:moveTo>
                <a:cubicBezTo>
                  <a:pt x="6351" y="3689348"/>
                  <a:pt x="3175" y="1844674"/>
                  <a:pt x="0" y="0"/>
                </a:cubicBezTo>
                <a:lnTo>
                  <a:pt x="4782253" y="5552137"/>
                </a:lnTo>
                <a:lnTo>
                  <a:pt x="9526" y="553402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1" name="Isosceles Triangle 16">
            <a:extLst>
              <a:ext uri="{FF2B5EF4-FFF2-40B4-BE49-F238E27FC236}">
                <a16:creationId xmlns:a16="http://schemas.microsoft.com/office/drawing/2014/main" id="{9EAF2E4C-770B-4CC6-9FB5-9347CA904435}"/>
              </a:ext>
            </a:extLst>
          </p:cNvPr>
          <p:cNvSpPr/>
          <p:nvPr/>
        </p:nvSpPr>
        <p:spPr>
          <a:xfrm rot="5400000">
            <a:off x="-362114" y="4989977"/>
            <a:ext cx="2245577" cy="1521349"/>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Lst>
            <a:ahLst/>
            <a:cxnLst>
              <a:cxn ang="0">
                <a:pos x="connsiteX0" y="connsiteY0"/>
              </a:cxn>
              <a:cxn ang="0">
                <a:pos x="connsiteX1" y="connsiteY1"/>
              </a:cxn>
              <a:cxn ang="0">
                <a:pos x="connsiteX2" y="connsiteY2"/>
              </a:cxn>
              <a:cxn ang="0">
                <a:pos x="connsiteX3" y="connsiteY3"/>
              </a:cxn>
            </a:cxnLst>
            <a:rect l="l" t="t" r="r" b="b"/>
            <a:pathLst>
              <a:path w="3393244" h="2021905">
                <a:moveTo>
                  <a:pt x="0" y="2021905"/>
                </a:moveTo>
                <a:lnTo>
                  <a:pt x="2106200" y="0"/>
                </a:lnTo>
                <a:lnTo>
                  <a:pt x="3393244" y="2021905"/>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Tree>
    <p:extLst>
      <p:ext uri="{BB962C8B-B14F-4D97-AF65-F5344CB8AC3E}">
        <p14:creationId xmlns:p14="http://schemas.microsoft.com/office/powerpoint/2010/main" val="130247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6667" fill="hold" grpId="0" nodeType="with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46667" fill="hold" grpId="0" nodeType="withEffect">
                                  <p:stCondLst>
                                    <p:cond delay="3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decel="46667" fill="hold" grpId="0" nodeType="withEffect">
                                  <p:stCondLst>
                                    <p:cond delay="3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1+#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decel="46667" fill="hold" grpId="0" nodeType="withEffect">
                                  <p:stCondLst>
                                    <p:cond delay="5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800" fill="hold"/>
                                        <p:tgtEl>
                                          <p:spTgt spid="10"/>
                                        </p:tgtEl>
                                        <p:attrNameLst>
                                          <p:attrName>ppt_x</p:attrName>
                                        </p:attrNameLst>
                                      </p:cBhvr>
                                      <p:tavLst>
                                        <p:tav tm="0">
                                          <p:val>
                                            <p:strVal val="0-#ppt_w/2"/>
                                          </p:val>
                                        </p:tav>
                                        <p:tav tm="100000">
                                          <p:val>
                                            <p:strVal val="#ppt_x"/>
                                          </p:val>
                                        </p:tav>
                                      </p:tavLst>
                                    </p:anim>
                                    <p:anim calcmode="lin" valueType="num">
                                      <p:cBhvr additive="base">
                                        <p:cTn id="20" dur="8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decel="46667" fill="hold" grpId="0" nodeType="withEffect">
                                  <p:stCondLst>
                                    <p:cond delay="65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700" fill="hold"/>
                                        <p:tgtEl>
                                          <p:spTgt spid="11"/>
                                        </p:tgtEl>
                                        <p:attrNameLst>
                                          <p:attrName>ppt_x</p:attrName>
                                        </p:attrNameLst>
                                      </p:cBhvr>
                                      <p:tavLst>
                                        <p:tav tm="0">
                                          <p:val>
                                            <p:strVal val="0-#ppt_w/2"/>
                                          </p:val>
                                        </p:tav>
                                        <p:tav tm="100000">
                                          <p:val>
                                            <p:strVal val="#ppt_x"/>
                                          </p:val>
                                        </p:tav>
                                      </p:tavLst>
                                    </p:anim>
                                    <p:anim calcmode="lin" valueType="num">
                                      <p:cBhvr additive="base">
                                        <p:cTn id="24" dur="700" fill="hold"/>
                                        <p:tgtEl>
                                          <p:spTgt spid="11"/>
                                        </p:tgtEl>
                                        <p:attrNameLst>
                                          <p:attrName>ppt_y</p:attrName>
                                        </p:attrNameLst>
                                      </p:cBhvr>
                                      <p:tavLst>
                                        <p:tav tm="0">
                                          <p:val>
                                            <p:strVal val="#ppt_y"/>
                                          </p:val>
                                        </p:tav>
                                        <p:tav tm="100000">
                                          <p:val>
                                            <p:strVal val="#ppt_y"/>
                                          </p:val>
                                        </p:tav>
                                      </p:tavLst>
                                    </p:anim>
                                  </p:childTnLst>
                                </p:cTn>
                              </p:par>
                              <p:par>
                                <p:cTn id="25" presetID="53" presetClass="entr" presetSubtype="16" fill="hold" nodeType="withEffect">
                                  <p:stCondLst>
                                    <p:cond delay="80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par>
                                <p:cTn id="30" presetID="6" presetClass="emph" presetSubtype="0" decel="75000" autoRev="1" fill="hold" nodeType="withEffect">
                                  <p:stCondLst>
                                    <p:cond delay="1250"/>
                                  </p:stCondLst>
                                  <p:childTnLst>
                                    <p:animScale>
                                      <p:cBhvr>
                                        <p:cTn id="31" dur="300" fill="hold"/>
                                        <p:tgtEl>
                                          <p:spTgt spid="3"/>
                                        </p:tgtEl>
                                      </p:cBhvr>
                                      <p:by x="110000" y="110000"/>
                                    </p:animScale>
                                  </p:childTnLst>
                                </p:cTn>
                              </p:par>
                              <p:par>
                                <p:cTn id="32" presetID="53" presetClass="entr" presetSubtype="16" fill="hold" nodeType="withEffect">
                                  <p:stCondLst>
                                    <p:cond delay="85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6" presetClass="emph" presetSubtype="0" decel="75000" autoRev="1" fill="hold" nodeType="withEffect">
                                  <p:stCondLst>
                                    <p:cond delay="1300"/>
                                  </p:stCondLst>
                                  <p:childTnLst>
                                    <p:animScale>
                                      <p:cBhvr>
                                        <p:cTn id="38" dur="300" fill="hold"/>
                                        <p:tgtEl>
                                          <p:spTgt spid="17"/>
                                        </p:tgtEl>
                                      </p:cBhvr>
                                      <p:by x="110000" y="110000"/>
                                    </p:animScale>
                                  </p:childTnLst>
                                </p:cTn>
                              </p:par>
                            </p:childTnLst>
                          </p:cTn>
                        </p:par>
                        <p:par>
                          <p:cTn id="39" fill="hold">
                            <p:stCondLst>
                              <p:cond delay="1900"/>
                            </p:stCondLst>
                            <p:childTnLst>
                              <p:par>
                                <p:cTn id="40" presetID="10"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5" grpId="0" animBg="1"/>
      <p:bldP spid="9" grpId="0"/>
      <p:bldP spid="10" grpId="0" animBg="1"/>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descr="A picture containing bottle, wine, empty, several&#10;&#10;Description automatically generated">
            <a:extLst>
              <a:ext uri="{FF2B5EF4-FFF2-40B4-BE49-F238E27FC236}">
                <a16:creationId xmlns:a16="http://schemas.microsoft.com/office/drawing/2014/main" id="{DA01207E-B2CA-4B88-869C-81CE70698546}"/>
              </a:ext>
            </a:extLst>
          </p:cNvPr>
          <p:cNvPicPr>
            <a:picLocks noGrp="1" noChangeAspect="1"/>
          </p:cNvPicPr>
          <p:nvPr>
            <p:ph type="pic" sz="quarter" idx="10"/>
          </p:nvPr>
        </p:nvPicPr>
        <p:blipFill>
          <a:blip r:embed="rId3">
            <a:duotone>
              <a:prstClr val="black"/>
              <a:schemeClr val="accent3">
                <a:tint val="45000"/>
                <a:satMod val="400000"/>
              </a:schemeClr>
            </a:duotone>
            <a:alphaModFix amt="56000"/>
            <a:extLst>
              <a:ext uri="{BEBA8EAE-BF5A-486C-A8C5-ECC9F3942E4B}">
                <a14:imgProps xmlns:a14="http://schemas.microsoft.com/office/drawing/2010/main">
                  <a14:imgLayer r:embed="rId4">
                    <a14:imgEffect>
                      <a14:colorTemperature colorTemp="7000"/>
                    </a14:imgEffect>
                    <a14:imgEffect>
                      <a14:saturation sat="96000"/>
                    </a14:imgEffect>
                    <a14:imgEffect>
                      <a14:brightnessContrast bright="21000" contrast="-6000"/>
                    </a14:imgEffect>
                  </a14:imgLayer>
                </a14:imgProps>
              </a:ext>
              <a:ext uri="{28A0092B-C50C-407E-A947-70E740481C1C}">
                <a14:useLocalDpi xmlns:a14="http://schemas.microsoft.com/office/drawing/2010/main" val="0"/>
              </a:ext>
            </a:extLst>
          </a:blip>
          <a:srcRect t="7834" b="7834"/>
          <a:stretch>
            <a:fillRect/>
          </a:stretch>
        </p:blipFill>
        <p:spPr/>
      </p:pic>
      <p:sp>
        <p:nvSpPr>
          <p:cNvPr id="16" name="Right Triangle 15">
            <a:extLst>
              <a:ext uri="{FF2B5EF4-FFF2-40B4-BE49-F238E27FC236}">
                <a16:creationId xmlns:a16="http://schemas.microsoft.com/office/drawing/2014/main" id="{A9FC171C-AF62-43DA-A3C4-9A0FB39DA733}"/>
              </a:ext>
            </a:extLst>
          </p:cNvPr>
          <p:cNvSpPr/>
          <p:nvPr/>
        </p:nvSpPr>
        <p:spPr>
          <a:xfrm rot="5400000">
            <a:off x="417405" y="-423637"/>
            <a:ext cx="2483057" cy="333626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7" name="Isosceles Triangle 16">
            <a:extLst>
              <a:ext uri="{FF2B5EF4-FFF2-40B4-BE49-F238E27FC236}">
                <a16:creationId xmlns:a16="http://schemas.microsoft.com/office/drawing/2014/main" id="{585ED20C-91FB-44B9-9E87-9DBA5133A00D}"/>
              </a:ext>
            </a:extLst>
          </p:cNvPr>
          <p:cNvSpPr/>
          <p:nvPr/>
        </p:nvSpPr>
        <p:spPr>
          <a:xfrm rot="16200000" flipH="1">
            <a:off x="3964129" y="-1324254"/>
            <a:ext cx="6939237" cy="9506508"/>
          </a:xfrm>
          <a:custGeom>
            <a:avLst/>
            <a:gdLst>
              <a:gd name="connsiteX0" fmla="*/ 0 w 5771910"/>
              <a:gd name="connsiteY0" fmla="*/ 5781679 h 5781679"/>
              <a:gd name="connsiteX1" fmla="*/ 2885955 w 5771910"/>
              <a:gd name="connsiteY1" fmla="*/ 0 h 5781679"/>
              <a:gd name="connsiteX2" fmla="*/ 5771910 w 5771910"/>
              <a:gd name="connsiteY2" fmla="*/ 5781679 h 5781679"/>
              <a:gd name="connsiteX3" fmla="*/ 0 w 5771910"/>
              <a:gd name="connsiteY3" fmla="*/ 5781679 h 5781679"/>
              <a:gd name="connsiteX0" fmla="*/ 0 w 5771910"/>
              <a:gd name="connsiteY0" fmla="*/ 5781679 h 5781679"/>
              <a:gd name="connsiteX1" fmla="*/ 2885955 w 5771910"/>
              <a:gd name="connsiteY1" fmla="*/ 0 h 5781679"/>
              <a:gd name="connsiteX2" fmla="*/ 5222436 w 5771910"/>
              <a:gd name="connsiteY2" fmla="*/ 1724029 h 5781679"/>
              <a:gd name="connsiteX3" fmla="*/ 5771910 w 5771910"/>
              <a:gd name="connsiteY3" fmla="*/ 5781679 h 5781679"/>
              <a:gd name="connsiteX4" fmla="*/ 0 w 5771910"/>
              <a:gd name="connsiteY4" fmla="*/ 5781679 h 5781679"/>
              <a:gd name="connsiteX0" fmla="*/ 0 w 5771910"/>
              <a:gd name="connsiteY0" fmla="*/ 5781679 h 5781679"/>
              <a:gd name="connsiteX1" fmla="*/ 2885955 w 5771910"/>
              <a:gd name="connsiteY1" fmla="*/ 0 h 5781679"/>
              <a:gd name="connsiteX2" fmla="*/ 5222436 w 5771910"/>
              <a:gd name="connsiteY2" fmla="*/ 1724029 h 5781679"/>
              <a:gd name="connsiteX3" fmla="*/ 5771910 w 5771910"/>
              <a:gd name="connsiteY3" fmla="*/ 5781679 h 5781679"/>
              <a:gd name="connsiteX4" fmla="*/ 0 w 5771910"/>
              <a:gd name="connsiteY4" fmla="*/ 5781679 h 5781679"/>
              <a:gd name="connsiteX0" fmla="*/ 0 w 5248038"/>
              <a:gd name="connsiteY0" fmla="*/ 5781679 h 5819782"/>
              <a:gd name="connsiteX1" fmla="*/ 2885955 w 5248038"/>
              <a:gd name="connsiteY1" fmla="*/ 0 h 5819782"/>
              <a:gd name="connsiteX2" fmla="*/ 5222436 w 5248038"/>
              <a:gd name="connsiteY2" fmla="*/ 1724029 h 5819782"/>
              <a:gd name="connsiteX3" fmla="*/ 5248038 w 5248038"/>
              <a:gd name="connsiteY3" fmla="*/ 5819782 h 5819782"/>
              <a:gd name="connsiteX4" fmla="*/ 0 w 5248038"/>
              <a:gd name="connsiteY4" fmla="*/ 5781679 h 5819782"/>
              <a:gd name="connsiteX0" fmla="*/ 0 w 5249167"/>
              <a:gd name="connsiteY0" fmla="*/ 5781679 h 5819782"/>
              <a:gd name="connsiteX1" fmla="*/ 2885955 w 5249167"/>
              <a:gd name="connsiteY1" fmla="*/ 0 h 5819782"/>
              <a:gd name="connsiteX2" fmla="*/ 5222436 w 5249167"/>
              <a:gd name="connsiteY2" fmla="*/ 1724029 h 5819782"/>
              <a:gd name="connsiteX3" fmla="*/ 5248038 w 5249167"/>
              <a:gd name="connsiteY3" fmla="*/ 5819782 h 5819782"/>
              <a:gd name="connsiteX4" fmla="*/ 0 w 5249167"/>
              <a:gd name="connsiteY4" fmla="*/ 5781679 h 5819782"/>
              <a:gd name="connsiteX0" fmla="*/ 0 w 5250429"/>
              <a:gd name="connsiteY0" fmla="*/ 5781679 h 5819782"/>
              <a:gd name="connsiteX1" fmla="*/ 2885955 w 5250429"/>
              <a:gd name="connsiteY1" fmla="*/ 0 h 5819782"/>
              <a:gd name="connsiteX2" fmla="*/ 5241489 w 5250429"/>
              <a:gd name="connsiteY2" fmla="*/ 1704979 h 5819782"/>
              <a:gd name="connsiteX3" fmla="*/ 5248038 w 5250429"/>
              <a:gd name="connsiteY3" fmla="*/ 5819782 h 5819782"/>
              <a:gd name="connsiteX4" fmla="*/ 0 w 5250429"/>
              <a:gd name="connsiteY4" fmla="*/ 5781679 h 5819782"/>
              <a:gd name="connsiteX0" fmla="*/ 0 w 5250429"/>
              <a:gd name="connsiteY0" fmla="*/ 6029330 h 6067433"/>
              <a:gd name="connsiteX1" fmla="*/ 3076455 w 5250429"/>
              <a:gd name="connsiteY1" fmla="*/ 0 h 6067433"/>
              <a:gd name="connsiteX2" fmla="*/ 5241489 w 5250429"/>
              <a:gd name="connsiteY2" fmla="*/ 1952630 h 6067433"/>
              <a:gd name="connsiteX3" fmla="*/ 5248038 w 5250429"/>
              <a:gd name="connsiteY3" fmla="*/ 6067433 h 6067433"/>
              <a:gd name="connsiteX4" fmla="*/ 0 w 5250429"/>
              <a:gd name="connsiteY4" fmla="*/ 6029330 h 6067433"/>
              <a:gd name="connsiteX0" fmla="*/ 0 w 5250429"/>
              <a:gd name="connsiteY0" fmla="*/ 6029330 h 6067433"/>
              <a:gd name="connsiteX1" fmla="*/ 3076455 w 5250429"/>
              <a:gd name="connsiteY1" fmla="*/ 0 h 6067433"/>
              <a:gd name="connsiteX2" fmla="*/ 5241489 w 5250429"/>
              <a:gd name="connsiteY2" fmla="*/ 1952630 h 6067433"/>
              <a:gd name="connsiteX3" fmla="*/ 5248038 w 5250429"/>
              <a:gd name="connsiteY3" fmla="*/ 6067433 h 6067433"/>
              <a:gd name="connsiteX4" fmla="*/ 0 w 5250429"/>
              <a:gd name="connsiteY4" fmla="*/ 6029330 h 6067433"/>
              <a:gd name="connsiteX0" fmla="*/ 0 w 5266195"/>
              <a:gd name="connsiteY0" fmla="*/ 6041675 h 6067433"/>
              <a:gd name="connsiteX1" fmla="*/ 3092221 w 5266195"/>
              <a:gd name="connsiteY1" fmla="*/ 0 h 6067433"/>
              <a:gd name="connsiteX2" fmla="*/ 5257255 w 5266195"/>
              <a:gd name="connsiteY2" fmla="*/ 1952630 h 6067433"/>
              <a:gd name="connsiteX3" fmla="*/ 5263804 w 5266195"/>
              <a:gd name="connsiteY3" fmla="*/ 6067433 h 6067433"/>
              <a:gd name="connsiteX4" fmla="*/ 0 w 5266195"/>
              <a:gd name="connsiteY4" fmla="*/ 6041675 h 6067433"/>
              <a:gd name="connsiteX0" fmla="*/ 0 w 5266195"/>
              <a:gd name="connsiteY0" fmla="*/ 6063621 h 6067433"/>
              <a:gd name="connsiteX1" fmla="*/ 3092221 w 5266195"/>
              <a:gd name="connsiteY1" fmla="*/ 0 h 6067433"/>
              <a:gd name="connsiteX2" fmla="*/ 5257255 w 5266195"/>
              <a:gd name="connsiteY2" fmla="*/ 1952630 h 6067433"/>
              <a:gd name="connsiteX3" fmla="*/ 5263804 w 5266195"/>
              <a:gd name="connsiteY3" fmla="*/ 6067433 h 6067433"/>
              <a:gd name="connsiteX4" fmla="*/ 0 w 5266195"/>
              <a:gd name="connsiteY4" fmla="*/ 6063621 h 6067433"/>
              <a:gd name="connsiteX0" fmla="*/ 0 w 5677344"/>
              <a:gd name="connsiteY0" fmla="*/ 6078252 h 6078252"/>
              <a:gd name="connsiteX1" fmla="*/ 3503370 w 5677344"/>
              <a:gd name="connsiteY1" fmla="*/ 0 h 6078252"/>
              <a:gd name="connsiteX2" fmla="*/ 5668404 w 5677344"/>
              <a:gd name="connsiteY2" fmla="*/ 1952630 h 6078252"/>
              <a:gd name="connsiteX3" fmla="*/ 5674953 w 5677344"/>
              <a:gd name="connsiteY3" fmla="*/ 6067433 h 6078252"/>
              <a:gd name="connsiteX4" fmla="*/ 0 w 5677344"/>
              <a:gd name="connsiteY4" fmla="*/ 6078252 h 6078252"/>
              <a:gd name="connsiteX0" fmla="*/ 0 w 5677344"/>
              <a:gd name="connsiteY0" fmla="*/ 5761686 h 5761686"/>
              <a:gd name="connsiteX1" fmla="*/ 3337477 w 5677344"/>
              <a:gd name="connsiteY1" fmla="*/ 0 h 5761686"/>
              <a:gd name="connsiteX2" fmla="*/ 5668404 w 5677344"/>
              <a:gd name="connsiteY2" fmla="*/ 1636064 h 5761686"/>
              <a:gd name="connsiteX3" fmla="*/ 5674953 w 5677344"/>
              <a:gd name="connsiteY3" fmla="*/ 5750867 h 5761686"/>
              <a:gd name="connsiteX4" fmla="*/ 0 w 5677344"/>
              <a:gd name="connsiteY4" fmla="*/ 5761686 h 5761686"/>
              <a:gd name="connsiteX0" fmla="*/ 0 w 5699679"/>
              <a:gd name="connsiteY0" fmla="*/ 5761686 h 5761686"/>
              <a:gd name="connsiteX1" fmla="*/ 3337477 w 5699679"/>
              <a:gd name="connsiteY1" fmla="*/ 0 h 5761686"/>
              <a:gd name="connsiteX2" fmla="*/ 5699509 w 5699679"/>
              <a:gd name="connsiteY2" fmla="*/ 2074386 h 5761686"/>
              <a:gd name="connsiteX3" fmla="*/ 5674953 w 5699679"/>
              <a:gd name="connsiteY3" fmla="*/ 5750867 h 5761686"/>
              <a:gd name="connsiteX4" fmla="*/ 0 w 5699679"/>
              <a:gd name="connsiteY4" fmla="*/ 5761686 h 5761686"/>
              <a:gd name="connsiteX0" fmla="*/ 0 w 5699679"/>
              <a:gd name="connsiteY0" fmla="*/ 5761686 h 5761686"/>
              <a:gd name="connsiteX1" fmla="*/ 3337477 w 5699679"/>
              <a:gd name="connsiteY1" fmla="*/ 0 h 5761686"/>
              <a:gd name="connsiteX2" fmla="*/ 5699509 w 5699679"/>
              <a:gd name="connsiteY2" fmla="*/ 2074386 h 5761686"/>
              <a:gd name="connsiteX3" fmla="*/ 5674953 w 5699679"/>
              <a:gd name="connsiteY3" fmla="*/ 5750867 h 5761686"/>
              <a:gd name="connsiteX4" fmla="*/ 0 w 5699679"/>
              <a:gd name="connsiteY4" fmla="*/ 5761686 h 5761686"/>
              <a:gd name="connsiteX0" fmla="*/ 0 w 5699679"/>
              <a:gd name="connsiteY0" fmla="*/ 5761686 h 5761686"/>
              <a:gd name="connsiteX1" fmla="*/ 3337477 w 5699679"/>
              <a:gd name="connsiteY1" fmla="*/ 0 h 5761686"/>
              <a:gd name="connsiteX2" fmla="*/ 5699509 w 5699679"/>
              <a:gd name="connsiteY2" fmla="*/ 2074386 h 5761686"/>
              <a:gd name="connsiteX3" fmla="*/ 5674953 w 5699679"/>
              <a:gd name="connsiteY3" fmla="*/ 5750867 h 5761686"/>
              <a:gd name="connsiteX4" fmla="*/ 0 w 5699679"/>
              <a:gd name="connsiteY4" fmla="*/ 5761686 h 5761686"/>
              <a:gd name="connsiteX0" fmla="*/ 0 w 5699681"/>
              <a:gd name="connsiteY0" fmla="*/ 5761686 h 5761686"/>
              <a:gd name="connsiteX1" fmla="*/ 3337477 w 5699681"/>
              <a:gd name="connsiteY1" fmla="*/ 0 h 5761686"/>
              <a:gd name="connsiteX2" fmla="*/ 5699511 w 5699681"/>
              <a:gd name="connsiteY2" fmla="*/ 2009451 h 5761686"/>
              <a:gd name="connsiteX3" fmla="*/ 5674953 w 5699681"/>
              <a:gd name="connsiteY3" fmla="*/ 5750867 h 5761686"/>
              <a:gd name="connsiteX4" fmla="*/ 0 w 5699681"/>
              <a:gd name="connsiteY4" fmla="*/ 5761686 h 5761686"/>
              <a:gd name="connsiteX0" fmla="*/ 0 w 5699681"/>
              <a:gd name="connsiteY0" fmla="*/ 5761686 h 5761686"/>
              <a:gd name="connsiteX1" fmla="*/ 3337477 w 5699681"/>
              <a:gd name="connsiteY1" fmla="*/ 0 h 5761686"/>
              <a:gd name="connsiteX2" fmla="*/ 5699511 w 5699681"/>
              <a:gd name="connsiteY2" fmla="*/ 2009451 h 5761686"/>
              <a:gd name="connsiteX3" fmla="*/ 5674953 w 5699681"/>
              <a:gd name="connsiteY3" fmla="*/ 5750867 h 5761686"/>
              <a:gd name="connsiteX4" fmla="*/ 0 w 5699681"/>
              <a:gd name="connsiteY4" fmla="*/ 5761686 h 5761686"/>
              <a:gd name="connsiteX0" fmla="*/ 0 w 5699681"/>
              <a:gd name="connsiteY0" fmla="*/ 5761686 h 5761686"/>
              <a:gd name="connsiteX1" fmla="*/ 3337477 w 5699681"/>
              <a:gd name="connsiteY1" fmla="*/ 0 h 5761686"/>
              <a:gd name="connsiteX2" fmla="*/ 5699511 w 5699681"/>
              <a:gd name="connsiteY2" fmla="*/ 2009451 h 5761686"/>
              <a:gd name="connsiteX3" fmla="*/ 5674953 w 5699681"/>
              <a:gd name="connsiteY3" fmla="*/ 5750867 h 5761686"/>
              <a:gd name="connsiteX4" fmla="*/ 0 w 5699681"/>
              <a:gd name="connsiteY4" fmla="*/ 5761686 h 5761686"/>
              <a:gd name="connsiteX0" fmla="*/ 0 w 5699681"/>
              <a:gd name="connsiteY0" fmla="*/ 5761686 h 5761686"/>
              <a:gd name="connsiteX1" fmla="*/ 3337477 w 5699681"/>
              <a:gd name="connsiteY1" fmla="*/ 0 h 5761686"/>
              <a:gd name="connsiteX2" fmla="*/ 5699511 w 5699681"/>
              <a:gd name="connsiteY2" fmla="*/ 2009451 h 5761686"/>
              <a:gd name="connsiteX3" fmla="*/ 5674953 w 5699681"/>
              <a:gd name="connsiteY3" fmla="*/ 5750867 h 5761686"/>
              <a:gd name="connsiteX4" fmla="*/ 0 w 5699681"/>
              <a:gd name="connsiteY4" fmla="*/ 5761686 h 5761686"/>
              <a:gd name="connsiteX0" fmla="*/ 0 w 5699681"/>
              <a:gd name="connsiteY0" fmla="*/ 5761686 h 5761686"/>
              <a:gd name="connsiteX1" fmla="*/ 3337477 w 5699681"/>
              <a:gd name="connsiteY1" fmla="*/ 0 h 5761686"/>
              <a:gd name="connsiteX2" fmla="*/ 5699511 w 5699681"/>
              <a:gd name="connsiteY2" fmla="*/ 2009451 h 5761686"/>
              <a:gd name="connsiteX3" fmla="*/ 5674953 w 5699681"/>
              <a:gd name="connsiteY3" fmla="*/ 5750867 h 5761686"/>
              <a:gd name="connsiteX4" fmla="*/ 0 w 5699681"/>
              <a:gd name="connsiteY4" fmla="*/ 5761686 h 5761686"/>
              <a:gd name="connsiteX0" fmla="*/ 0 w 5701236"/>
              <a:gd name="connsiteY0" fmla="*/ 5761686 h 5775220"/>
              <a:gd name="connsiteX1" fmla="*/ 3337477 w 5701236"/>
              <a:gd name="connsiteY1" fmla="*/ 0 h 5775220"/>
              <a:gd name="connsiteX2" fmla="*/ 5699511 w 5701236"/>
              <a:gd name="connsiteY2" fmla="*/ 2009451 h 5775220"/>
              <a:gd name="connsiteX3" fmla="*/ 5695689 w 5701236"/>
              <a:gd name="connsiteY3" fmla="*/ 5775220 h 5775220"/>
              <a:gd name="connsiteX4" fmla="*/ 0 w 5701236"/>
              <a:gd name="connsiteY4" fmla="*/ 5761686 h 5775220"/>
              <a:gd name="connsiteX0" fmla="*/ 0 w 5716206"/>
              <a:gd name="connsiteY0" fmla="*/ 5761686 h 6160377"/>
              <a:gd name="connsiteX1" fmla="*/ 3337477 w 5716206"/>
              <a:gd name="connsiteY1" fmla="*/ 0 h 6160377"/>
              <a:gd name="connsiteX2" fmla="*/ 5699511 w 5716206"/>
              <a:gd name="connsiteY2" fmla="*/ 2009451 h 6160377"/>
              <a:gd name="connsiteX3" fmla="*/ 5714611 w 5716206"/>
              <a:gd name="connsiteY3" fmla="*/ 6160377 h 6160377"/>
              <a:gd name="connsiteX4" fmla="*/ 0 w 5716206"/>
              <a:gd name="connsiteY4" fmla="*/ 5761686 h 6160377"/>
              <a:gd name="connsiteX0" fmla="*/ 0 w 5716206"/>
              <a:gd name="connsiteY0" fmla="*/ 5761686 h 6160377"/>
              <a:gd name="connsiteX1" fmla="*/ 3337477 w 5716206"/>
              <a:gd name="connsiteY1" fmla="*/ 0 h 6160377"/>
              <a:gd name="connsiteX2" fmla="*/ 5699511 w 5716206"/>
              <a:gd name="connsiteY2" fmla="*/ 2009451 h 6160377"/>
              <a:gd name="connsiteX3" fmla="*/ 5714611 w 5716206"/>
              <a:gd name="connsiteY3" fmla="*/ 6160377 h 6160377"/>
              <a:gd name="connsiteX4" fmla="*/ 568354 w 5716206"/>
              <a:gd name="connsiteY4" fmla="*/ 5801026 h 6160377"/>
              <a:gd name="connsiteX5" fmla="*/ 0 w 5716206"/>
              <a:gd name="connsiteY5" fmla="*/ 5761686 h 6160377"/>
              <a:gd name="connsiteX0" fmla="*/ 27695 w 5743901"/>
              <a:gd name="connsiteY0" fmla="*/ 5761686 h 6160377"/>
              <a:gd name="connsiteX1" fmla="*/ 3365172 w 5743901"/>
              <a:gd name="connsiteY1" fmla="*/ 0 h 6160377"/>
              <a:gd name="connsiteX2" fmla="*/ 5727206 w 5743901"/>
              <a:gd name="connsiteY2" fmla="*/ 2009451 h 6160377"/>
              <a:gd name="connsiteX3" fmla="*/ 5742306 w 5743901"/>
              <a:gd name="connsiteY3" fmla="*/ 6160377 h 6160377"/>
              <a:gd name="connsiteX4" fmla="*/ 0 w 5743901"/>
              <a:gd name="connsiteY4" fmla="*/ 6134335 h 6160377"/>
              <a:gd name="connsiteX5" fmla="*/ 27695 w 5743901"/>
              <a:gd name="connsiteY5" fmla="*/ 5761686 h 6160377"/>
              <a:gd name="connsiteX0" fmla="*/ 8772 w 5743901"/>
              <a:gd name="connsiteY0" fmla="*/ 3561856 h 6160377"/>
              <a:gd name="connsiteX1" fmla="*/ 3365172 w 5743901"/>
              <a:gd name="connsiteY1" fmla="*/ 0 h 6160377"/>
              <a:gd name="connsiteX2" fmla="*/ 5727206 w 5743901"/>
              <a:gd name="connsiteY2" fmla="*/ 2009451 h 6160377"/>
              <a:gd name="connsiteX3" fmla="*/ 5742306 w 5743901"/>
              <a:gd name="connsiteY3" fmla="*/ 6160377 h 6160377"/>
              <a:gd name="connsiteX4" fmla="*/ 0 w 5743901"/>
              <a:gd name="connsiteY4" fmla="*/ 6134335 h 6160377"/>
              <a:gd name="connsiteX5" fmla="*/ 8772 w 5743901"/>
              <a:gd name="connsiteY5" fmla="*/ 3561856 h 616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43901" h="6160377">
                <a:moveTo>
                  <a:pt x="8772" y="3561856"/>
                </a:moveTo>
                <a:lnTo>
                  <a:pt x="3365172" y="0"/>
                </a:lnTo>
                <a:lnTo>
                  <a:pt x="5727206" y="2009451"/>
                </a:lnTo>
                <a:cubicBezTo>
                  <a:pt x="5729392" y="3247701"/>
                  <a:pt x="5749648" y="4731627"/>
                  <a:pt x="5742306" y="6160377"/>
                </a:cubicBezTo>
                <a:lnTo>
                  <a:pt x="0" y="6134335"/>
                </a:lnTo>
                <a:lnTo>
                  <a:pt x="8772" y="356185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9" name="TextBox 18">
            <a:extLst>
              <a:ext uri="{FF2B5EF4-FFF2-40B4-BE49-F238E27FC236}">
                <a16:creationId xmlns:a16="http://schemas.microsoft.com/office/drawing/2014/main" id="{9C22F972-F0E5-41A7-B19F-BE18F1C9CB4A}"/>
              </a:ext>
            </a:extLst>
          </p:cNvPr>
          <p:cNvSpPr txBox="1"/>
          <p:nvPr/>
        </p:nvSpPr>
        <p:spPr>
          <a:xfrm>
            <a:off x="6762045" y="2409752"/>
            <a:ext cx="4875611" cy="2062103"/>
          </a:xfrm>
          <a:prstGeom prst="rect">
            <a:avLst/>
          </a:prstGeom>
          <a:noFill/>
        </p:spPr>
        <p:txBody>
          <a:bodyPr wrap="square" rtlCol="0">
            <a:normAutofit fontScale="62500" lnSpcReduction="20000"/>
          </a:bodyPr>
          <a:lstStyle/>
          <a:p>
            <a:pPr algn="ctr"/>
            <a:r>
              <a:rPr lang="en-GB" sz="12800" b="1" dirty="0">
                <a:solidFill>
                  <a:schemeClr val="bg1"/>
                </a:solidFill>
                <a:latin typeface="Franklin Gothic Medium" panose="020B0603020102020204" pitchFamily="34" charset="0"/>
                <a:cs typeface="Calibri" panose="020F0502020204030204" pitchFamily="34" charset="0"/>
              </a:rPr>
              <a:t>THANK </a:t>
            </a:r>
          </a:p>
          <a:p>
            <a:pPr algn="ctr"/>
            <a:r>
              <a:rPr lang="en-GB" sz="12800" b="1" dirty="0">
                <a:solidFill>
                  <a:schemeClr val="bg1"/>
                </a:solidFill>
                <a:latin typeface="Franklin Gothic Medium" panose="020B0603020102020204" pitchFamily="34" charset="0"/>
                <a:cs typeface="Calibri" panose="020F0502020204030204" pitchFamily="34" charset="0"/>
              </a:rPr>
              <a:t>YOU!!</a:t>
            </a:r>
          </a:p>
        </p:txBody>
      </p:sp>
      <p:sp>
        <p:nvSpPr>
          <p:cNvPr id="20" name="Isosceles Triangle 15">
            <a:extLst>
              <a:ext uri="{FF2B5EF4-FFF2-40B4-BE49-F238E27FC236}">
                <a16:creationId xmlns:a16="http://schemas.microsoft.com/office/drawing/2014/main" id="{88375C4A-E817-484C-A359-CF16F6EA3D48}"/>
              </a:ext>
            </a:extLst>
          </p:cNvPr>
          <p:cNvSpPr/>
          <p:nvPr/>
        </p:nvSpPr>
        <p:spPr>
          <a:xfrm rot="5400000" flipH="1">
            <a:off x="152015" y="3382902"/>
            <a:ext cx="3316461" cy="3633733"/>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82253"/>
              <a:gd name="connsiteY0" fmla="*/ 5534022 h 5552137"/>
              <a:gd name="connsiteX1" fmla="*/ 0 w 4782253"/>
              <a:gd name="connsiteY1" fmla="*/ 0 h 5552137"/>
              <a:gd name="connsiteX2" fmla="*/ 4782253 w 4782253"/>
              <a:gd name="connsiteY2" fmla="*/ 5552137 h 5552137"/>
              <a:gd name="connsiteX3" fmla="*/ 9526 w 4782253"/>
              <a:gd name="connsiteY3" fmla="*/ 5534022 h 5552137"/>
            </a:gdLst>
            <a:ahLst/>
            <a:cxnLst>
              <a:cxn ang="0">
                <a:pos x="connsiteX0" y="connsiteY0"/>
              </a:cxn>
              <a:cxn ang="0">
                <a:pos x="connsiteX1" y="connsiteY1"/>
              </a:cxn>
              <a:cxn ang="0">
                <a:pos x="connsiteX2" y="connsiteY2"/>
              </a:cxn>
              <a:cxn ang="0">
                <a:pos x="connsiteX3" y="connsiteY3"/>
              </a:cxn>
            </a:cxnLst>
            <a:rect l="l" t="t" r="r" b="b"/>
            <a:pathLst>
              <a:path w="4782253" h="5552137">
                <a:moveTo>
                  <a:pt x="9526" y="5534022"/>
                </a:moveTo>
                <a:cubicBezTo>
                  <a:pt x="6351" y="3689348"/>
                  <a:pt x="3175" y="1844674"/>
                  <a:pt x="0" y="0"/>
                </a:cubicBezTo>
                <a:lnTo>
                  <a:pt x="4782253" y="5552137"/>
                </a:lnTo>
                <a:lnTo>
                  <a:pt x="9526" y="553402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Right Triangle 21">
            <a:extLst>
              <a:ext uri="{FF2B5EF4-FFF2-40B4-BE49-F238E27FC236}">
                <a16:creationId xmlns:a16="http://schemas.microsoft.com/office/drawing/2014/main" id="{D1290890-7E2D-412D-A55B-8E23688FFDF8}"/>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9" name="Group 8">
            <a:extLst>
              <a:ext uri="{FF2B5EF4-FFF2-40B4-BE49-F238E27FC236}">
                <a16:creationId xmlns:a16="http://schemas.microsoft.com/office/drawing/2014/main" id="{0891CBB1-B886-3397-4C17-26004018096A}"/>
              </a:ext>
            </a:extLst>
          </p:cNvPr>
          <p:cNvGrpSpPr/>
          <p:nvPr/>
        </p:nvGrpSpPr>
        <p:grpSpPr>
          <a:xfrm>
            <a:off x="9780499" y="5541916"/>
            <a:ext cx="2249010" cy="1063069"/>
            <a:chOff x="9780499" y="5541916"/>
            <a:chExt cx="2249010" cy="1063069"/>
          </a:xfrm>
        </p:grpSpPr>
        <p:sp>
          <p:nvSpPr>
            <p:cNvPr id="10" name="Rectangle 9">
              <a:extLst>
                <a:ext uri="{FF2B5EF4-FFF2-40B4-BE49-F238E27FC236}">
                  <a16:creationId xmlns:a16="http://schemas.microsoft.com/office/drawing/2014/main" id="{FC95CDCA-E3D6-EE76-F6C3-2A5FC8048295}"/>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0CACF97-39A3-D1EB-91F9-505C434774F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12" name="Picture 11" descr="A picture containing text, clipart&#10;&#10;Description automatically generated">
              <a:extLst>
                <a:ext uri="{FF2B5EF4-FFF2-40B4-BE49-F238E27FC236}">
                  <a16:creationId xmlns:a16="http://schemas.microsoft.com/office/drawing/2014/main" id="{679E0FE7-2BD4-597A-670A-CDE7A3F21BE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95474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6667" fill="hold" grpId="0" nodeType="withEffect">
                                  <p:stCondLst>
                                    <p:cond delay="1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250" fill="hold"/>
                                        <p:tgtEl>
                                          <p:spTgt spid="17"/>
                                        </p:tgtEl>
                                        <p:attrNameLst>
                                          <p:attrName>ppt_x</p:attrName>
                                        </p:attrNameLst>
                                      </p:cBhvr>
                                      <p:tavLst>
                                        <p:tav tm="0">
                                          <p:val>
                                            <p:strVal val="1+#ppt_w/2"/>
                                          </p:val>
                                        </p:tav>
                                        <p:tav tm="100000">
                                          <p:val>
                                            <p:strVal val="#ppt_x"/>
                                          </p:val>
                                        </p:tav>
                                      </p:tavLst>
                                    </p:anim>
                                    <p:anim calcmode="lin" valueType="num">
                                      <p:cBhvr additive="base">
                                        <p:cTn id="8" dur="125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decel="46667" fill="hold" grpId="0" nodeType="withEffect">
                                  <p:stCondLst>
                                    <p:cond delay="4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950" fill="hold"/>
                                        <p:tgtEl>
                                          <p:spTgt spid="16"/>
                                        </p:tgtEl>
                                        <p:attrNameLst>
                                          <p:attrName>ppt_x</p:attrName>
                                        </p:attrNameLst>
                                      </p:cBhvr>
                                      <p:tavLst>
                                        <p:tav tm="0">
                                          <p:val>
                                            <p:strVal val="0-#ppt_w/2"/>
                                          </p:val>
                                        </p:tav>
                                        <p:tav tm="100000">
                                          <p:val>
                                            <p:strVal val="#ppt_x"/>
                                          </p:val>
                                        </p:tav>
                                      </p:tavLst>
                                    </p:anim>
                                    <p:anim calcmode="lin" valueType="num">
                                      <p:cBhvr additive="base">
                                        <p:cTn id="12" dur="95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4" decel="53333" fill="hold" grpId="0" nodeType="withEffect">
                                  <p:stCondLst>
                                    <p:cond delay="235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8" decel="46667" fill="hold" grpId="0" nodeType="withEffect">
                                  <p:stCondLst>
                                    <p:cond delay="55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800" fill="hold"/>
                                        <p:tgtEl>
                                          <p:spTgt spid="20"/>
                                        </p:tgtEl>
                                        <p:attrNameLst>
                                          <p:attrName>ppt_x</p:attrName>
                                        </p:attrNameLst>
                                      </p:cBhvr>
                                      <p:tavLst>
                                        <p:tav tm="0">
                                          <p:val>
                                            <p:strVal val="0-#ppt_w/2"/>
                                          </p:val>
                                        </p:tav>
                                        <p:tav tm="100000">
                                          <p:val>
                                            <p:strVal val="#ppt_x"/>
                                          </p:val>
                                        </p:tav>
                                      </p:tavLst>
                                    </p:anim>
                                    <p:anim calcmode="lin" valueType="num">
                                      <p:cBhvr additive="base">
                                        <p:cTn id="20" dur="8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 name="Rectangle 1">
            <a:extLst>
              <a:ext uri="{FF2B5EF4-FFF2-40B4-BE49-F238E27FC236}">
                <a16:creationId xmlns:a16="http://schemas.microsoft.com/office/drawing/2014/main" id="{0A2DC66A-CB5F-4377-9572-B79666E47C96}"/>
              </a:ext>
            </a:extLst>
          </p:cNvPr>
          <p:cNvSpPr/>
          <p:nvPr/>
        </p:nvSpPr>
        <p:spPr>
          <a:xfrm>
            <a:off x="1573265" y="204551"/>
            <a:ext cx="9045469" cy="871392"/>
          </a:xfrm>
          <a:prstGeom prst="rect">
            <a:avLst/>
          </a:prstGeom>
        </p:spPr>
        <p:txBody>
          <a:bodyPr wrap="square">
            <a:normAutofit/>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What we will NOT be doing!!</a:t>
            </a:r>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397879" y="1727935"/>
            <a:ext cx="9544797" cy="4409336"/>
          </a:xfrm>
          <a:prstGeom prst="rect">
            <a:avLst/>
          </a:prstGeom>
          <a:noFill/>
        </p:spPr>
        <p:txBody>
          <a:bodyPr wrap="square" rtlCol="0">
            <a:normAutofit/>
          </a:bodyPr>
          <a:lstStyle/>
          <a:p>
            <a:pPr marL="457200" indent="-457200">
              <a:buFont typeface="Arial" panose="020B0604020202020204" pitchFamily="34" charset="0"/>
              <a:buChar char="•"/>
            </a:pPr>
            <a:r>
              <a:rPr lang="en-US" sz="40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Comprehensive planning</a:t>
            </a:r>
          </a:p>
          <a:p>
            <a:pPr marL="457200" indent="-457200">
              <a:buFont typeface="Arial" panose="020B0604020202020204" pitchFamily="34" charset="0"/>
              <a:buChar char="•"/>
            </a:pPr>
            <a:r>
              <a:rPr lang="en-US" sz="40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Goal setting</a:t>
            </a:r>
          </a:p>
          <a:p>
            <a:pPr marL="457200" indent="-457200">
              <a:buFont typeface="Arial" panose="020B0604020202020204" pitchFamily="34" charset="0"/>
              <a:buChar char="•"/>
            </a:pPr>
            <a:r>
              <a:rPr lang="en-US" sz="40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Strategic planning</a:t>
            </a:r>
          </a:p>
          <a:p>
            <a:pPr marL="457200" indent="-457200">
              <a:buFont typeface="Arial" panose="020B0604020202020204" pitchFamily="34" charset="0"/>
              <a:buChar char="•"/>
            </a:pPr>
            <a:r>
              <a:rPr lang="en-US" sz="40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Problem solving</a:t>
            </a:r>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grpSp>
        <p:nvGrpSpPr>
          <p:cNvPr id="28" name="Group 27">
            <a:extLst>
              <a:ext uri="{FF2B5EF4-FFF2-40B4-BE49-F238E27FC236}">
                <a16:creationId xmlns:a16="http://schemas.microsoft.com/office/drawing/2014/main" id="{2C97C412-AA68-A92A-9864-AA78249E0874}"/>
              </a:ext>
            </a:extLst>
          </p:cNvPr>
          <p:cNvGrpSpPr/>
          <p:nvPr/>
        </p:nvGrpSpPr>
        <p:grpSpPr>
          <a:xfrm>
            <a:off x="9780499" y="5541916"/>
            <a:ext cx="2249010" cy="1063069"/>
            <a:chOff x="9780499" y="5541916"/>
            <a:chExt cx="2249010" cy="1063069"/>
          </a:xfrm>
        </p:grpSpPr>
        <p:sp>
          <p:nvSpPr>
            <p:cNvPr id="29" name="Rectangle 28">
              <a:extLst>
                <a:ext uri="{FF2B5EF4-FFF2-40B4-BE49-F238E27FC236}">
                  <a16:creationId xmlns:a16="http://schemas.microsoft.com/office/drawing/2014/main" id="{2A328A78-79BF-D9FB-5127-7E87F10EE06E}"/>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4789CC1D-7D61-6206-47A0-7E9E6715BB1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34" name="Picture 33" descr="A picture containing text, clipart&#10;&#10;Description automatically generated">
              <a:extLst>
                <a:ext uri="{FF2B5EF4-FFF2-40B4-BE49-F238E27FC236}">
                  <a16:creationId xmlns:a16="http://schemas.microsoft.com/office/drawing/2014/main" id="{7852233A-4FF6-AF7C-6937-3579DFFF3CF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17513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0000" fill="hold" grpId="0"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53000" fill="hold" grpId="0" nodeType="withEffect">
                                  <p:stCondLst>
                                    <p:cond delay="1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0-#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2" decel="60000" fill="hold" grpId="0" nodeType="withEffect">
                                  <p:stCondLst>
                                    <p:cond delay="2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900" fill="hold"/>
                                        <p:tgtEl>
                                          <p:spTgt spid="21"/>
                                        </p:tgtEl>
                                        <p:attrNameLst>
                                          <p:attrName>ppt_x</p:attrName>
                                        </p:attrNameLst>
                                      </p:cBhvr>
                                      <p:tavLst>
                                        <p:tav tm="0">
                                          <p:val>
                                            <p:strVal val="1+#ppt_w/2"/>
                                          </p:val>
                                        </p:tav>
                                        <p:tav tm="100000">
                                          <p:val>
                                            <p:strVal val="#ppt_x"/>
                                          </p:val>
                                        </p:tav>
                                      </p:tavLst>
                                    </p:anim>
                                    <p:anim calcmode="lin" valueType="num">
                                      <p:cBhvr additive="base">
                                        <p:cTn id="16" dur="9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2" decel="60000" fill="hold" grpId="0" nodeType="withEffect">
                                  <p:stCondLst>
                                    <p:cond delay="3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800" fill="hold"/>
                                        <p:tgtEl>
                                          <p:spTgt spid="22"/>
                                        </p:tgtEl>
                                        <p:attrNameLst>
                                          <p:attrName>ppt_x</p:attrName>
                                        </p:attrNameLst>
                                      </p:cBhvr>
                                      <p:tavLst>
                                        <p:tav tm="0">
                                          <p:val>
                                            <p:strVal val="1+#ppt_w/2"/>
                                          </p:val>
                                        </p:tav>
                                        <p:tav tm="100000">
                                          <p:val>
                                            <p:strVal val="#ppt_x"/>
                                          </p:val>
                                        </p:tav>
                                      </p:tavLst>
                                    </p:anim>
                                    <p:anim calcmode="lin" valueType="num">
                                      <p:cBhvr additive="base">
                                        <p:cTn id="20" dur="800" fill="hold"/>
                                        <p:tgtEl>
                                          <p:spTgt spid="22"/>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110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6" presetClass="emph" presetSubtype="0" decel="75000" autoRev="1" fill="hold" nodeType="withEffect">
                                  <p:stCondLst>
                                    <p:cond delay="1500"/>
                                  </p:stCondLst>
                                  <p:childTnLst>
                                    <p:animScale>
                                      <p:cBhvr>
                                        <p:cTn id="27" dur="300" fill="hold"/>
                                        <p:tgtEl>
                                          <p:spTgt spid="6"/>
                                        </p:tgtEl>
                                      </p:cBhvr>
                                      <p:by x="110000" y="110000"/>
                                    </p:animScale>
                                  </p:childTnLst>
                                </p:cTn>
                              </p:par>
                              <p:par>
                                <p:cTn id="28" presetID="53" presetClass="entr" presetSubtype="16" fill="hold" nodeType="withEffect">
                                  <p:stCondLst>
                                    <p:cond delay="110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par>
                                <p:cTn id="33" presetID="6" presetClass="emph" presetSubtype="0" decel="75000" autoRev="1" fill="hold" nodeType="withEffect">
                                  <p:stCondLst>
                                    <p:cond delay="1450"/>
                                  </p:stCondLst>
                                  <p:childTnLst>
                                    <p:animScale>
                                      <p:cBhvr>
                                        <p:cTn id="34" dur="300" fill="hold"/>
                                        <p:tgtEl>
                                          <p:spTgt spid="7"/>
                                        </p:tgtEl>
                                      </p:cBhvr>
                                      <p:by x="110000" y="110000"/>
                                    </p:animScale>
                                  </p:childTnLst>
                                </p:cTn>
                              </p:par>
                              <p:par>
                                <p:cTn id="35" presetID="53" presetClass="entr" presetSubtype="16" fill="hold" nodeType="withEffect">
                                  <p:stCondLst>
                                    <p:cond delay="115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6" presetClass="emph" presetSubtype="0" decel="75000" autoRev="1" fill="hold" nodeType="withEffect">
                                  <p:stCondLst>
                                    <p:cond delay="1500"/>
                                  </p:stCondLst>
                                  <p:childTnLst>
                                    <p:animScale>
                                      <p:cBhvr>
                                        <p:cTn id="41" dur="300" fill="hold"/>
                                        <p:tgtEl>
                                          <p:spTgt spid="8"/>
                                        </p:tgtEl>
                                      </p:cBhvr>
                                      <p:by x="110000" y="110000"/>
                                    </p:animScale>
                                  </p:childTnLst>
                                </p:cTn>
                              </p:par>
                              <p:par>
                                <p:cTn id="42" presetID="2" presetClass="entr" presetSubtype="1" decel="60000" fill="hold" grpId="0" nodeType="withEffect">
                                  <p:stCondLst>
                                    <p:cond delay="110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1000" fill="hold"/>
                                        <p:tgtEl>
                                          <p:spTgt spid="2"/>
                                        </p:tgtEl>
                                        <p:attrNameLst>
                                          <p:attrName>ppt_x</p:attrName>
                                        </p:attrNameLst>
                                      </p:cBhvr>
                                      <p:tavLst>
                                        <p:tav tm="0">
                                          <p:val>
                                            <p:strVal val="#ppt_x"/>
                                          </p:val>
                                        </p:tav>
                                        <p:tav tm="100000">
                                          <p:val>
                                            <p:strVal val="#ppt_x"/>
                                          </p:val>
                                        </p:tav>
                                      </p:tavLst>
                                    </p:anim>
                                    <p:anim calcmode="lin" valueType="num">
                                      <p:cBhvr additive="base">
                                        <p:cTn id="45" dur="1000" fill="hold"/>
                                        <p:tgtEl>
                                          <p:spTgt spid="2"/>
                                        </p:tgtEl>
                                        <p:attrNameLst>
                                          <p:attrName>ppt_y</p:attrName>
                                        </p:attrNameLst>
                                      </p:cBhvr>
                                      <p:tavLst>
                                        <p:tav tm="0">
                                          <p:val>
                                            <p:strVal val="0-#ppt_h/2"/>
                                          </p:val>
                                        </p:tav>
                                        <p:tav tm="100000">
                                          <p:val>
                                            <p:strVal val="#ppt_y"/>
                                          </p:val>
                                        </p:tav>
                                      </p:tavLst>
                                    </p:anim>
                                  </p:childTnLst>
                                </p:cTn>
                              </p:par>
                            </p:childTnLst>
                          </p:cTn>
                        </p:par>
                        <p:par>
                          <p:cTn id="46" fill="hold">
                            <p:stCondLst>
                              <p:cond delay="2100"/>
                            </p:stCondLst>
                            <p:childTnLst>
                              <p:par>
                                <p:cTn id="47" presetID="10"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P spid="5" grpId="0" animBg="1"/>
      <p:bldP spid="21" grpId="0" animBg="1"/>
      <p:bldP spid="22"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4" name="Title 1">
            <a:extLst>
              <a:ext uri="{FF2B5EF4-FFF2-40B4-BE49-F238E27FC236}">
                <a16:creationId xmlns:a16="http://schemas.microsoft.com/office/drawing/2014/main" id="{B2AB1BD1-8D48-41A7-DDAC-E8669CD3D4E5}"/>
              </a:ext>
            </a:extLst>
          </p:cNvPr>
          <p:cNvSpPr txBox="1">
            <a:spLocks/>
          </p:cNvSpPr>
          <p:nvPr/>
        </p:nvSpPr>
        <p:spPr>
          <a:xfrm>
            <a:off x="630118" y="655872"/>
            <a:ext cx="10515600" cy="2852737"/>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solidFill>
                  <a:schemeClr val="tx2"/>
                </a:solidFill>
                <a:latin typeface="Franklin Gothic Medium" panose="020B0603020102020204" pitchFamily="34" charset="0"/>
              </a:rPr>
              <a:t>2022 Visioning Survey Results</a:t>
            </a:r>
          </a:p>
        </p:txBody>
      </p:sp>
      <p:pic>
        <p:nvPicPr>
          <p:cNvPr id="9" name="Picture Placeholder 8" descr="A light bulb on a surface&#10;&#10;Description automatically generated with low confidence">
            <a:extLst>
              <a:ext uri="{FF2B5EF4-FFF2-40B4-BE49-F238E27FC236}">
                <a16:creationId xmlns:a16="http://schemas.microsoft.com/office/drawing/2014/main" id="{F674938D-B342-A44D-ACBE-915F2A0FF246}"/>
              </a:ext>
            </a:extLst>
          </p:cNvPr>
          <p:cNvPicPr>
            <a:picLocks noChangeAspect="1"/>
          </p:cNvPicPr>
          <p:nvPr/>
        </p:nvPicPr>
        <p:blipFill rotWithShape="1">
          <a:blip r:embed="rId3">
            <a:extLst>
              <a:ext uri="{28A0092B-C50C-407E-A947-70E740481C1C}">
                <a14:useLocalDpi xmlns:a14="http://schemas.microsoft.com/office/drawing/2010/main" val="0"/>
              </a:ext>
            </a:extLst>
          </a:blip>
          <a:srcRect t="4848" b="13406"/>
          <a:stretch/>
        </p:blipFill>
        <p:spPr>
          <a:xfrm>
            <a:off x="7729138" y="2318383"/>
            <a:ext cx="4506713" cy="4604187"/>
          </a:xfrm>
          <a:custGeom>
            <a:avLst/>
            <a:gdLst>
              <a:gd name="connsiteX0" fmla="*/ 0 w 6858004"/>
              <a:gd name="connsiteY0" fmla="*/ 5854829 h 5854829"/>
              <a:gd name="connsiteX1" fmla="*/ 3429002 w 6858004"/>
              <a:gd name="connsiteY1" fmla="*/ 0 h 5854829"/>
              <a:gd name="connsiteX2" fmla="*/ 6858004 w 6858004"/>
              <a:gd name="connsiteY2" fmla="*/ 5854829 h 5854829"/>
              <a:gd name="connsiteX3" fmla="*/ 0 w 6858004"/>
              <a:gd name="connsiteY3" fmla="*/ 5854829 h 5854829"/>
              <a:gd name="connsiteX0" fmla="*/ 0 w 6858004"/>
              <a:gd name="connsiteY0" fmla="*/ 6845429 h 6845429"/>
              <a:gd name="connsiteX1" fmla="*/ 6858002 w 6858004"/>
              <a:gd name="connsiteY1" fmla="*/ 0 h 6845429"/>
              <a:gd name="connsiteX2" fmla="*/ 6858004 w 6858004"/>
              <a:gd name="connsiteY2" fmla="*/ 6845429 h 6845429"/>
              <a:gd name="connsiteX3" fmla="*/ 0 w 6858004"/>
              <a:gd name="connsiteY3" fmla="*/ 6845429 h 6845429"/>
              <a:gd name="connsiteX0" fmla="*/ 0 w 5895979"/>
              <a:gd name="connsiteY0" fmla="*/ 3340229 h 6845429"/>
              <a:gd name="connsiteX1" fmla="*/ 5895977 w 5895979"/>
              <a:gd name="connsiteY1" fmla="*/ 0 h 6845429"/>
              <a:gd name="connsiteX2" fmla="*/ 5895979 w 5895979"/>
              <a:gd name="connsiteY2" fmla="*/ 6845429 h 6845429"/>
              <a:gd name="connsiteX3" fmla="*/ 0 w 5895979"/>
              <a:gd name="connsiteY3" fmla="*/ 3340229 h 6845429"/>
              <a:gd name="connsiteX0" fmla="*/ 0 w 12230104"/>
              <a:gd name="connsiteY0" fmla="*/ 6826379 h 6845429"/>
              <a:gd name="connsiteX1" fmla="*/ 12230102 w 12230104"/>
              <a:gd name="connsiteY1" fmla="*/ 0 h 6845429"/>
              <a:gd name="connsiteX2" fmla="*/ 12230104 w 12230104"/>
              <a:gd name="connsiteY2" fmla="*/ 6845429 h 6845429"/>
              <a:gd name="connsiteX3" fmla="*/ 0 w 12230104"/>
              <a:gd name="connsiteY3" fmla="*/ 6826379 h 6845429"/>
              <a:gd name="connsiteX0" fmla="*/ 0 w 12201529"/>
              <a:gd name="connsiteY0" fmla="*/ 6835904 h 6845429"/>
              <a:gd name="connsiteX1" fmla="*/ 12201527 w 12201529"/>
              <a:gd name="connsiteY1" fmla="*/ 0 h 6845429"/>
              <a:gd name="connsiteX2" fmla="*/ 12201529 w 12201529"/>
              <a:gd name="connsiteY2" fmla="*/ 6845429 h 6845429"/>
              <a:gd name="connsiteX3" fmla="*/ 0 w 12201529"/>
              <a:gd name="connsiteY3" fmla="*/ 6835904 h 6845429"/>
              <a:gd name="connsiteX0" fmla="*/ 0 w 9363079"/>
              <a:gd name="connsiteY0" fmla="*/ 6835904 h 6845429"/>
              <a:gd name="connsiteX1" fmla="*/ 9363077 w 9363079"/>
              <a:gd name="connsiteY1" fmla="*/ 0 h 6845429"/>
              <a:gd name="connsiteX2" fmla="*/ 9363079 w 9363079"/>
              <a:gd name="connsiteY2" fmla="*/ 6845429 h 6845429"/>
              <a:gd name="connsiteX3" fmla="*/ 0 w 9363079"/>
              <a:gd name="connsiteY3" fmla="*/ 6835904 h 6845429"/>
              <a:gd name="connsiteX0" fmla="*/ 0 w 9564247"/>
              <a:gd name="connsiteY0" fmla="*/ 6835904 h 6863717"/>
              <a:gd name="connsiteX1" fmla="*/ 9363077 w 9564247"/>
              <a:gd name="connsiteY1" fmla="*/ 0 h 6863717"/>
              <a:gd name="connsiteX2" fmla="*/ 9564247 w 9564247"/>
              <a:gd name="connsiteY2" fmla="*/ 6863717 h 6863717"/>
              <a:gd name="connsiteX3" fmla="*/ 0 w 9564247"/>
              <a:gd name="connsiteY3" fmla="*/ 6835904 h 6863717"/>
              <a:gd name="connsiteX0" fmla="*/ 0 w 10234618"/>
              <a:gd name="connsiteY0" fmla="*/ 6970682 h 6998495"/>
              <a:gd name="connsiteX1" fmla="*/ 9363077 w 10234618"/>
              <a:gd name="connsiteY1" fmla="*/ 134778 h 6998495"/>
              <a:gd name="connsiteX2" fmla="*/ 9424039 w 10234618"/>
              <a:gd name="connsiteY2" fmla="*/ 2773967 h 6998495"/>
              <a:gd name="connsiteX3" fmla="*/ 9564247 w 10234618"/>
              <a:gd name="connsiteY3" fmla="*/ 6998495 h 6998495"/>
              <a:gd name="connsiteX4" fmla="*/ 0 w 10234618"/>
              <a:gd name="connsiteY4" fmla="*/ 6970682 h 6998495"/>
              <a:gd name="connsiteX0" fmla="*/ 0 w 10234618"/>
              <a:gd name="connsiteY0" fmla="*/ 6970682 h 6998495"/>
              <a:gd name="connsiteX1" fmla="*/ 9363077 w 10234618"/>
              <a:gd name="connsiteY1" fmla="*/ 134778 h 6998495"/>
              <a:gd name="connsiteX2" fmla="*/ 9424039 w 10234618"/>
              <a:gd name="connsiteY2" fmla="*/ 2773967 h 6998495"/>
              <a:gd name="connsiteX3" fmla="*/ 9564247 w 10234618"/>
              <a:gd name="connsiteY3" fmla="*/ 6998495 h 6998495"/>
              <a:gd name="connsiteX4" fmla="*/ 0 w 10234618"/>
              <a:gd name="connsiteY4" fmla="*/ 6970682 h 6998495"/>
              <a:gd name="connsiteX0" fmla="*/ 0 w 10234618"/>
              <a:gd name="connsiteY0" fmla="*/ 6836158 h 6863971"/>
              <a:gd name="connsiteX1" fmla="*/ 9363077 w 10234618"/>
              <a:gd name="connsiteY1" fmla="*/ 254 h 6863971"/>
              <a:gd name="connsiteX2" fmla="*/ 9424039 w 10234618"/>
              <a:gd name="connsiteY2" fmla="*/ 2639443 h 6863971"/>
              <a:gd name="connsiteX3" fmla="*/ 9564247 w 10234618"/>
              <a:gd name="connsiteY3" fmla="*/ 6863971 h 6863971"/>
              <a:gd name="connsiteX4" fmla="*/ 0 w 10234618"/>
              <a:gd name="connsiteY4" fmla="*/ 6836158 h 6863971"/>
              <a:gd name="connsiteX0" fmla="*/ 0 w 10301763"/>
              <a:gd name="connsiteY0" fmla="*/ 7345226 h 7373039"/>
              <a:gd name="connsiteX1" fmla="*/ 9363077 w 10301763"/>
              <a:gd name="connsiteY1" fmla="*/ 509322 h 7373039"/>
              <a:gd name="connsiteX2" fmla="*/ 9680071 w 10301763"/>
              <a:gd name="connsiteY2" fmla="*/ 515039 h 7373039"/>
              <a:gd name="connsiteX3" fmla="*/ 9564247 w 10301763"/>
              <a:gd name="connsiteY3" fmla="*/ 7373039 h 7373039"/>
              <a:gd name="connsiteX4" fmla="*/ 0 w 10301763"/>
              <a:gd name="connsiteY4" fmla="*/ 7345226 h 7373039"/>
              <a:gd name="connsiteX0" fmla="*/ 0 w 10301763"/>
              <a:gd name="connsiteY0" fmla="*/ 6845264 h 6873077"/>
              <a:gd name="connsiteX1" fmla="*/ 9363077 w 10301763"/>
              <a:gd name="connsiteY1" fmla="*/ 9360 h 6873077"/>
              <a:gd name="connsiteX2" fmla="*/ 9680071 w 10301763"/>
              <a:gd name="connsiteY2" fmla="*/ 15077 h 6873077"/>
              <a:gd name="connsiteX3" fmla="*/ 9564247 w 10301763"/>
              <a:gd name="connsiteY3" fmla="*/ 6873077 h 6873077"/>
              <a:gd name="connsiteX4" fmla="*/ 0 w 10301763"/>
              <a:gd name="connsiteY4" fmla="*/ 6845264 h 6873077"/>
              <a:gd name="connsiteX0" fmla="*/ 0 w 10301763"/>
              <a:gd name="connsiteY0" fmla="*/ 6845264 h 6873077"/>
              <a:gd name="connsiteX1" fmla="*/ 9363077 w 10301763"/>
              <a:gd name="connsiteY1" fmla="*/ 9360 h 6873077"/>
              <a:gd name="connsiteX2" fmla="*/ 9680071 w 10301763"/>
              <a:gd name="connsiteY2" fmla="*/ 15077 h 6873077"/>
              <a:gd name="connsiteX3" fmla="*/ 9564247 w 10301763"/>
              <a:gd name="connsiteY3" fmla="*/ 6873077 h 6873077"/>
              <a:gd name="connsiteX4" fmla="*/ 0 w 10301763"/>
              <a:gd name="connsiteY4" fmla="*/ 6845264 h 6873077"/>
              <a:gd name="connsiteX0" fmla="*/ 0 w 9683273"/>
              <a:gd name="connsiteY0" fmla="*/ 6845264 h 6873077"/>
              <a:gd name="connsiteX1" fmla="*/ 9363077 w 9683273"/>
              <a:gd name="connsiteY1" fmla="*/ 9360 h 6873077"/>
              <a:gd name="connsiteX2" fmla="*/ 9680071 w 9683273"/>
              <a:gd name="connsiteY2" fmla="*/ 15077 h 6873077"/>
              <a:gd name="connsiteX3" fmla="*/ 9564247 w 9683273"/>
              <a:gd name="connsiteY3" fmla="*/ 6873077 h 6873077"/>
              <a:gd name="connsiteX4" fmla="*/ 0 w 9683273"/>
              <a:gd name="connsiteY4" fmla="*/ 6845264 h 6873077"/>
              <a:gd name="connsiteX0" fmla="*/ 0 w 9564247"/>
              <a:gd name="connsiteY0" fmla="*/ 6867209 h 6895022"/>
              <a:gd name="connsiteX1" fmla="*/ 9363077 w 9564247"/>
              <a:gd name="connsiteY1" fmla="*/ 31305 h 6895022"/>
              <a:gd name="connsiteX2" fmla="*/ 9552055 w 9564247"/>
              <a:gd name="connsiteY2" fmla="*/ 446 h 6895022"/>
              <a:gd name="connsiteX3" fmla="*/ 9564247 w 9564247"/>
              <a:gd name="connsiteY3" fmla="*/ 6895022 h 6895022"/>
              <a:gd name="connsiteX4" fmla="*/ 0 w 9564247"/>
              <a:gd name="connsiteY4" fmla="*/ 6867209 h 6895022"/>
              <a:gd name="connsiteX0" fmla="*/ 0 w 9564247"/>
              <a:gd name="connsiteY0" fmla="*/ 6867209 h 6895022"/>
              <a:gd name="connsiteX1" fmla="*/ 9363077 w 9564247"/>
              <a:gd name="connsiteY1" fmla="*/ 31305 h 6895022"/>
              <a:gd name="connsiteX2" fmla="*/ 9552055 w 9564247"/>
              <a:gd name="connsiteY2" fmla="*/ 446 h 6895022"/>
              <a:gd name="connsiteX3" fmla="*/ 9564247 w 9564247"/>
              <a:gd name="connsiteY3" fmla="*/ 6895022 h 6895022"/>
              <a:gd name="connsiteX4" fmla="*/ 0 w 9564247"/>
              <a:gd name="connsiteY4" fmla="*/ 6867209 h 6895022"/>
              <a:gd name="connsiteX0" fmla="*/ 0 w 9567400"/>
              <a:gd name="connsiteY0" fmla="*/ 6867209 h 6895022"/>
              <a:gd name="connsiteX1" fmla="*/ 9363077 w 9567400"/>
              <a:gd name="connsiteY1" fmla="*/ 31305 h 6895022"/>
              <a:gd name="connsiteX2" fmla="*/ 9552055 w 9567400"/>
              <a:gd name="connsiteY2" fmla="*/ 446 h 6895022"/>
              <a:gd name="connsiteX3" fmla="*/ 9564247 w 9567400"/>
              <a:gd name="connsiteY3" fmla="*/ 6895022 h 6895022"/>
              <a:gd name="connsiteX4" fmla="*/ 0 w 9567400"/>
              <a:gd name="connsiteY4" fmla="*/ 6867209 h 6895022"/>
              <a:gd name="connsiteX0" fmla="*/ 0 w 9560497"/>
              <a:gd name="connsiteY0" fmla="*/ 6867209 h 6895022"/>
              <a:gd name="connsiteX1" fmla="*/ 9363077 w 9560497"/>
              <a:gd name="connsiteY1" fmla="*/ 31305 h 6895022"/>
              <a:gd name="connsiteX2" fmla="*/ 9552055 w 9560497"/>
              <a:gd name="connsiteY2" fmla="*/ 446 h 6895022"/>
              <a:gd name="connsiteX3" fmla="*/ 9520002 w 9560497"/>
              <a:gd name="connsiteY3" fmla="*/ 6895022 h 6895022"/>
              <a:gd name="connsiteX4" fmla="*/ 0 w 9560497"/>
              <a:gd name="connsiteY4" fmla="*/ 6867209 h 6895022"/>
              <a:gd name="connsiteX0" fmla="*/ 0 w 9560497"/>
              <a:gd name="connsiteY0" fmla="*/ 6882069 h 6909882"/>
              <a:gd name="connsiteX1" fmla="*/ 9392574 w 9560497"/>
              <a:gd name="connsiteY1" fmla="*/ 9294 h 6909882"/>
              <a:gd name="connsiteX2" fmla="*/ 9552055 w 9560497"/>
              <a:gd name="connsiteY2" fmla="*/ 15306 h 6909882"/>
              <a:gd name="connsiteX3" fmla="*/ 9520002 w 9560497"/>
              <a:gd name="connsiteY3" fmla="*/ 6909882 h 6909882"/>
              <a:gd name="connsiteX4" fmla="*/ 0 w 9560497"/>
              <a:gd name="connsiteY4" fmla="*/ 6882069 h 6909882"/>
              <a:gd name="connsiteX0" fmla="*/ 0 w 9560497"/>
              <a:gd name="connsiteY0" fmla="*/ 6882097 h 6909910"/>
              <a:gd name="connsiteX1" fmla="*/ 9392574 w 9560497"/>
              <a:gd name="connsiteY1" fmla="*/ 9322 h 6909910"/>
              <a:gd name="connsiteX2" fmla="*/ 9552055 w 9560497"/>
              <a:gd name="connsiteY2" fmla="*/ 15334 h 6909910"/>
              <a:gd name="connsiteX3" fmla="*/ 9520002 w 9560497"/>
              <a:gd name="connsiteY3" fmla="*/ 6909910 h 6909910"/>
              <a:gd name="connsiteX4" fmla="*/ 0 w 9560497"/>
              <a:gd name="connsiteY4" fmla="*/ 6882097 h 6909910"/>
              <a:gd name="connsiteX0" fmla="*/ 0 w 9552388"/>
              <a:gd name="connsiteY0" fmla="*/ 6882097 h 6909910"/>
              <a:gd name="connsiteX1" fmla="*/ 9392574 w 9552388"/>
              <a:gd name="connsiteY1" fmla="*/ 9322 h 6909910"/>
              <a:gd name="connsiteX2" fmla="*/ 9552055 w 9552388"/>
              <a:gd name="connsiteY2" fmla="*/ 15334 h 6909910"/>
              <a:gd name="connsiteX3" fmla="*/ 9520002 w 9552388"/>
              <a:gd name="connsiteY3" fmla="*/ 6909910 h 6909910"/>
              <a:gd name="connsiteX4" fmla="*/ 0 w 9552388"/>
              <a:gd name="connsiteY4" fmla="*/ 6882097 h 6909910"/>
              <a:gd name="connsiteX0" fmla="*/ 0 w 9549330"/>
              <a:gd name="connsiteY0" fmla="*/ 6878271 h 6906084"/>
              <a:gd name="connsiteX1" fmla="*/ 9392574 w 9549330"/>
              <a:gd name="connsiteY1" fmla="*/ 5496 h 6906084"/>
              <a:gd name="connsiteX2" fmla="*/ 9544681 w 9549330"/>
              <a:gd name="connsiteY2" fmla="*/ 41005 h 6906084"/>
              <a:gd name="connsiteX3" fmla="*/ 9520002 w 9549330"/>
              <a:gd name="connsiteY3" fmla="*/ 6906084 h 6906084"/>
              <a:gd name="connsiteX4" fmla="*/ 0 w 9549330"/>
              <a:gd name="connsiteY4" fmla="*/ 6878271 h 6906084"/>
              <a:gd name="connsiteX0" fmla="*/ 0 w 9538278"/>
              <a:gd name="connsiteY0" fmla="*/ 6884017 h 6911830"/>
              <a:gd name="connsiteX1" fmla="*/ 9392574 w 9538278"/>
              <a:gd name="connsiteY1" fmla="*/ 11242 h 6911830"/>
              <a:gd name="connsiteX2" fmla="*/ 9515185 w 9538278"/>
              <a:gd name="connsiteY2" fmla="*/ 9880 h 6911830"/>
              <a:gd name="connsiteX3" fmla="*/ 9520002 w 9538278"/>
              <a:gd name="connsiteY3" fmla="*/ 6911830 h 6911830"/>
              <a:gd name="connsiteX4" fmla="*/ 0 w 9538278"/>
              <a:gd name="connsiteY4" fmla="*/ 6884017 h 6911830"/>
              <a:gd name="connsiteX0" fmla="*/ 0 w 9538278"/>
              <a:gd name="connsiteY0" fmla="*/ 6884017 h 6911830"/>
              <a:gd name="connsiteX1" fmla="*/ 9392574 w 9538278"/>
              <a:gd name="connsiteY1" fmla="*/ 11242 h 6911830"/>
              <a:gd name="connsiteX2" fmla="*/ 9515185 w 9538278"/>
              <a:gd name="connsiteY2" fmla="*/ 9880 h 6911830"/>
              <a:gd name="connsiteX3" fmla="*/ 9520002 w 9538278"/>
              <a:gd name="connsiteY3" fmla="*/ 6911830 h 6911830"/>
              <a:gd name="connsiteX4" fmla="*/ 0 w 9538278"/>
              <a:gd name="connsiteY4" fmla="*/ 6884017 h 6911830"/>
              <a:gd name="connsiteX0" fmla="*/ 0 w 7582255"/>
              <a:gd name="connsiteY0" fmla="*/ 6896717 h 6911830"/>
              <a:gd name="connsiteX1" fmla="*/ 7436551 w 7582255"/>
              <a:gd name="connsiteY1" fmla="*/ 11242 h 6911830"/>
              <a:gd name="connsiteX2" fmla="*/ 7559162 w 7582255"/>
              <a:gd name="connsiteY2" fmla="*/ 9880 h 6911830"/>
              <a:gd name="connsiteX3" fmla="*/ 7563979 w 7582255"/>
              <a:gd name="connsiteY3" fmla="*/ 6911830 h 6911830"/>
              <a:gd name="connsiteX4" fmla="*/ 0 w 7582255"/>
              <a:gd name="connsiteY4" fmla="*/ 6896717 h 6911830"/>
              <a:gd name="connsiteX0" fmla="*/ 0 w 7582255"/>
              <a:gd name="connsiteY0" fmla="*/ 6896717 h 6911830"/>
              <a:gd name="connsiteX1" fmla="*/ 7436551 w 7582255"/>
              <a:gd name="connsiteY1" fmla="*/ 11242 h 6911830"/>
              <a:gd name="connsiteX2" fmla="*/ 7559162 w 7582255"/>
              <a:gd name="connsiteY2" fmla="*/ 9880 h 6911830"/>
              <a:gd name="connsiteX3" fmla="*/ 7563979 w 7582255"/>
              <a:gd name="connsiteY3" fmla="*/ 6911830 h 6911830"/>
              <a:gd name="connsiteX4" fmla="*/ 0 w 7582255"/>
              <a:gd name="connsiteY4" fmla="*/ 6896717 h 6911830"/>
              <a:gd name="connsiteX0" fmla="*/ 58 w 7582313"/>
              <a:gd name="connsiteY0" fmla="*/ 6896717 h 6911830"/>
              <a:gd name="connsiteX1" fmla="*/ 7436609 w 7582313"/>
              <a:gd name="connsiteY1" fmla="*/ 11242 h 6911830"/>
              <a:gd name="connsiteX2" fmla="*/ 7559220 w 7582313"/>
              <a:gd name="connsiteY2" fmla="*/ 9880 h 6911830"/>
              <a:gd name="connsiteX3" fmla="*/ 7564037 w 7582313"/>
              <a:gd name="connsiteY3" fmla="*/ 6911830 h 6911830"/>
              <a:gd name="connsiteX4" fmla="*/ 58 w 7582313"/>
              <a:gd name="connsiteY4" fmla="*/ 6896717 h 6911830"/>
              <a:gd name="connsiteX0" fmla="*/ 55 w 7564034"/>
              <a:gd name="connsiteY0" fmla="*/ 6972028 h 6987141"/>
              <a:gd name="connsiteX1" fmla="*/ 7436606 w 7564034"/>
              <a:gd name="connsiteY1" fmla="*/ 86553 h 6987141"/>
              <a:gd name="connsiteX2" fmla="*/ 7559217 w 7564034"/>
              <a:gd name="connsiteY2" fmla="*/ 85191 h 6987141"/>
              <a:gd name="connsiteX3" fmla="*/ 7564034 w 7564034"/>
              <a:gd name="connsiteY3" fmla="*/ 6987141 h 6987141"/>
              <a:gd name="connsiteX4" fmla="*/ 55 w 7564034"/>
              <a:gd name="connsiteY4" fmla="*/ 6972028 h 6987141"/>
              <a:gd name="connsiteX0" fmla="*/ 0 w 7563979"/>
              <a:gd name="connsiteY0" fmla="*/ 6972028 h 6987141"/>
              <a:gd name="connsiteX1" fmla="*/ 7436551 w 7563979"/>
              <a:gd name="connsiteY1" fmla="*/ 86553 h 6987141"/>
              <a:gd name="connsiteX2" fmla="*/ 7559162 w 7563979"/>
              <a:gd name="connsiteY2" fmla="*/ 85191 h 6987141"/>
              <a:gd name="connsiteX3" fmla="*/ 7563979 w 7563979"/>
              <a:gd name="connsiteY3" fmla="*/ 6987141 h 6987141"/>
              <a:gd name="connsiteX4" fmla="*/ 0 w 7563979"/>
              <a:gd name="connsiteY4" fmla="*/ 6972028 h 6987141"/>
              <a:gd name="connsiteX0" fmla="*/ 0 w 7563979"/>
              <a:gd name="connsiteY0" fmla="*/ 6972028 h 6987141"/>
              <a:gd name="connsiteX1" fmla="*/ 7436551 w 7563979"/>
              <a:gd name="connsiteY1" fmla="*/ 86553 h 6987141"/>
              <a:gd name="connsiteX2" fmla="*/ 7559162 w 7563979"/>
              <a:gd name="connsiteY2" fmla="*/ 85191 h 6987141"/>
              <a:gd name="connsiteX3" fmla="*/ 7563979 w 7563979"/>
              <a:gd name="connsiteY3" fmla="*/ 6987141 h 6987141"/>
              <a:gd name="connsiteX4" fmla="*/ 0 w 7563979"/>
              <a:gd name="connsiteY4" fmla="*/ 6972028 h 6987141"/>
              <a:gd name="connsiteX0" fmla="*/ 0 w 7563979"/>
              <a:gd name="connsiteY0" fmla="*/ 6972028 h 6987141"/>
              <a:gd name="connsiteX1" fmla="*/ 7436551 w 7563979"/>
              <a:gd name="connsiteY1" fmla="*/ 86553 h 6987141"/>
              <a:gd name="connsiteX2" fmla="*/ 7559162 w 7563979"/>
              <a:gd name="connsiteY2" fmla="*/ 85191 h 6987141"/>
              <a:gd name="connsiteX3" fmla="*/ 7563979 w 7563979"/>
              <a:gd name="connsiteY3" fmla="*/ 6987141 h 6987141"/>
              <a:gd name="connsiteX4" fmla="*/ 0 w 7563979"/>
              <a:gd name="connsiteY4" fmla="*/ 6972028 h 6987141"/>
              <a:gd name="connsiteX0" fmla="*/ 0 w 6979712"/>
              <a:gd name="connsiteY0" fmla="*/ 6972028 h 6987141"/>
              <a:gd name="connsiteX1" fmla="*/ 6852284 w 6979712"/>
              <a:gd name="connsiteY1" fmla="*/ 86553 h 6987141"/>
              <a:gd name="connsiteX2" fmla="*/ 6974895 w 6979712"/>
              <a:gd name="connsiteY2" fmla="*/ 85191 h 6987141"/>
              <a:gd name="connsiteX3" fmla="*/ 6979712 w 6979712"/>
              <a:gd name="connsiteY3" fmla="*/ 6987141 h 6987141"/>
              <a:gd name="connsiteX4" fmla="*/ 0 w 6979712"/>
              <a:gd name="connsiteY4" fmla="*/ 6972028 h 6987141"/>
              <a:gd name="connsiteX0" fmla="*/ 0 w 6979712"/>
              <a:gd name="connsiteY0" fmla="*/ 6972028 h 6987141"/>
              <a:gd name="connsiteX1" fmla="*/ 6852284 w 6979712"/>
              <a:gd name="connsiteY1" fmla="*/ 86553 h 6987141"/>
              <a:gd name="connsiteX2" fmla="*/ 6974895 w 6979712"/>
              <a:gd name="connsiteY2" fmla="*/ 85191 h 6987141"/>
              <a:gd name="connsiteX3" fmla="*/ 6979712 w 6979712"/>
              <a:gd name="connsiteY3" fmla="*/ 6987141 h 6987141"/>
              <a:gd name="connsiteX4" fmla="*/ 0 w 6979712"/>
              <a:gd name="connsiteY4" fmla="*/ 6972028 h 6987141"/>
              <a:gd name="connsiteX0" fmla="*/ 0 w 6839996"/>
              <a:gd name="connsiteY0" fmla="*/ 6984728 h 6987141"/>
              <a:gd name="connsiteX1" fmla="*/ 6712568 w 6839996"/>
              <a:gd name="connsiteY1" fmla="*/ 86553 h 6987141"/>
              <a:gd name="connsiteX2" fmla="*/ 6835179 w 6839996"/>
              <a:gd name="connsiteY2" fmla="*/ 85191 h 6987141"/>
              <a:gd name="connsiteX3" fmla="*/ 6839996 w 6839996"/>
              <a:gd name="connsiteY3" fmla="*/ 6987141 h 6987141"/>
              <a:gd name="connsiteX4" fmla="*/ 0 w 6839996"/>
              <a:gd name="connsiteY4" fmla="*/ 6984728 h 6987141"/>
              <a:gd name="connsiteX0" fmla="*/ 0 w 6839996"/>
              <a:gd name="connsiteY0" fmla="*/ 6984728 h 6987141"/>
              <a:gd name="connsiteX1" fmla="*/ 6712568 w 6839996"/>
              <a:gd name="connsiteY1" fmla="*/ 86553 h 6987141"/>
              <a:gd name="connsiteX2" fmla="*/ 6835179 w 6839996"/>
              <a:gd name="connsiteY2" fmla="*/ 85191 h 6987141"/>
              <a:gd name="connsiteX3" fmla="*/ 6839996 w 6839996"/>
              <a:gd name="connsiteY3" fmla="*/ 6987141 h 6987141"/>
              <a:gd name="connsiteX4" fmla="*/ 0 w 6839996"/>
              <a:gd name="connsiteY4" fmla="*/ 6984728 h 698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9996" h="6987141">
                <a:moveTo>
                  <a:pt x="0" y="6984728"/>
                </a:moveTo>
                <a:cubicBezTo>
                  <a:pt x="1325115" y="5580630"/>
                  <a:pt x="5419917" y="1223178"/>
                  <a:pt x="6712568" y="86553"/>
                </a:cubicBezTo>
                <a:cubicBezTo>
                  <a:pt x="6931407" y="-105871"/>
                  <a:pt x="6755438" y="82185"/>
                  <a:pt x="6835179" y="85191"/>
                </a:cubicBezTo>
                <a:cubicBezTo>
                  <a:pt x="6817088" y="1251267"/>
                  <a:pt x="6827577" y="6247278"/>
                  <a:pt x="6839996" y="6987141"/>
                </a:cubicBezTo>
                <a:lnTo>
                  <a:pt x="0" y="6984728"/>
                </a:lnTo>
                <a:close/>
              </a:path>
            </a:pathLst>
          </a:custGeom>
        </p:spPr>
      </p:pic>
      <p:grpSp>
        <p:nvGrpSpPr>
          <p:cNvPr id="28" name="Group 27">
            <a:extLst>
              <a:ext uri="{FF2B5EF4-FFF2-40B4-BE49-F238E27FC236}">
                <a16:creationId xmlns:a16="http://schemas.microsoft.com/office/drawing/2014/main" id="{2C97C412-AA68-A92A-9864-AA78249E0874}"/>
              </a:ext>
            </a:extLst>
          </p:cNvPr>
          <p:cNvGrpSpPr/>
          <p:nvPr/>
        </p:nvGrpSpPr>
        <p:grpSpPr>
          <a:xfrm>
            <a:off x="339315" y="5624404"/>
            <a:ext cx="2249010" cy="1063069"/>
            <a:chOff x="9780499" y="5541916"/>
            <a:chExt cx="2249010" cy="1063069"/>
          </a:xfrm>
        </p:grpSpPr>
        <p:sp>
          <p:nvSpPr>
            <p:cNvPr id="29" name="Rectangle 28">
              <a:extLst>
                <a:ext uri="{FF2B5EF4-FFF2-40B4-BE49-F238E27FC236}">
                  <a16:creationId xmlns:a16="http://schemas.microsoft.com/office/drawing/2014/main" id="{2A328A78-79BF-D9FB-5127-7E87F10EE06E}"/>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4789CC1D-7D61-6206-47A0-7E9E6715BB1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34" name="Picture 33" descr="A picture containing text, clipart&#10;&#10;Description automatically generated">
              <a:extLst>
                <a:ext uri="{FF2B5EF4-FFF2-40B4-BE49-F238E27FC236}">
                  <a16:creationId xmlns:a16="http://schemas.microsoft.com/office/drawing/2014/main" id="{7852233A-4FF6-AF7C-6937-3579DFFF3CF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sp>
        <p:nvSpPr>
          <p:cNvPr id="13" name="Subtitle 2">
            <a:extLst>
              <a:ext uri="{FF2B5EF4-FFF2-40B4-BE49-F238E27FC236}">
                <a16:creationId xmlns:a16="http://schemas.microsoft.com/office/drawing/2014/main" id="{7D27F9D9-C0BB-5D35-5CB2-F1AEB30334CF}"/>
              </a:ext>
            </a:extLst>
          </p:cNvPr>
          <p:cNvSpPr txBox="1">
            <a:spLocks/>
          </p:cNvSpPr>
          <p:nvPr/>
        </p:nvSpPr>
        <p:spPr>
          <a:xfrm>
            <a:off x="838494" y="3658383"/>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2"/>
                </a:solidFill>
                <a:latin typeface="Franklin Gothic Medium" panose="020B0603020102020204" pitchFamily="34" charset="0"/>
              </a:rPr>
              <a:t>Survey Response Insights</a:t>
            </a:r>
          </a:p>
        </p:txBody>
      </p:sp>
    </p:spTree>
    <p:extLst>
      <p:ext uri="{BB962C8B-B14F-4D97-AF65-F5344CB8AC3E}">
        <p14:creationId xmlns:p14="http://schemas.microsoft.com/office/powerpoint/2010/main" val="254020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0000" fill="hold" grpId="0"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53000" fill="hold" grpId="0" nodeType="withEffect">
                                  <p:stCondLst>
                                    <p:cond delay="1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0-#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2" decel="60000" fill="hold" grpId="0" nodeType="withEffect">
                                  <p:stCondLst>
                                    <p:cond delay="2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900" fill="hold"/>
                                        <p:tgtEl>
                                          <p:spTgt spid="21"/>
                                        </p:tgtEl>
                                        <p:attrNameLst>
                                          <p:attrName>ppt_x</p:attrName>
                                        </p:attrNameLst>
                                      </p:cBhvr>
                                      <p:tavLst>
                                        <p:tav tm="0">
                                          <p:val>
                                            <p:strVal val="1+#ppt_w/2"/>
                                          </p:val>
                                        </p:tav>
                                        <p:tav tm="100000">
                                          <p:val>
                                            <p:strVal val="#ppt_x"/>
                                          </p:val>
                                        </p:tav>
                                      </p:tavLst>
                                    </p:anim>
                                    <p:anim calcmode="lin" valueType="num">
                                      <p:cBhvr additive="base">
                                        <p:cTn id="16" dur="9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2" decel="60000" fill="hold" grpId="0" nodeType="withEffect">
                                  <p:stCondLst>
                                    <p:cond delay="3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800" fill="hold"/>
                                        <p:tgtEl>
                                          <p:spTgt spid="22"/>
                                        </p:tgtEl>
                                        <p:attrNameLst>
                                          <p:attrName>ppt_x</p:attrName>
                                        </p:attrNameLst>
                                      </p:cBhvr>
                                      <p:tavLst>
                                        <p:tav tm="0">
                                          <p:val>
                                            <p:strVal val="1+#ppt_w/2"/>
                                          </p:val>
                                        </p:tav>
                                        <p:tav tm="100000">
                                          <p:val>
                                            <p:strVal val="#ppt_x"/>
                                          </p:val>
                                        </p:tav>
                                      </p:tavLst>
                                    </p:anim>
                                    <p:anim calcmode="lin" valueType="num">
                                      <p:cBhvr additive="base">
                                        <p:cTn id="20" dur="800" fill="hold"/>
                                        <p:tgtEl>
                                          <p:spTgt spid="22"/>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110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6" presetClass="emph" presetSubtype="0" decel="75000" autoRev="1" fill="hold" nodeType="withEffect">
                                  <p:stCondLst>
                                    <p:cond delay="1500"/>
                                  </p:stCondLst>
                                  <p:childTnLst>
                                    <p:animScale>
                                      <p:cBhvr>
                                        <p:cTn id="27" dur="300" fill="hold"/>
                                        <p:tgtEl>
                                          <p:spTgt spid="6"/>
                                        </p:tgtEl>
                                      </p:cBhvr>
                                      <p:by x="110000" y="110000"/>
                                    </p:animScale>
                                  </p:childTnLst>
                                </p:cTn>
                              </p:par>
                              <p:par>
                                <p:cTn id="28" presetID="53" presetClass="entr" presetSubtype="16" fill="hold" nodeType="withEffect">
                                  <p:stCondLst>
                                    <p:cond delay="110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par>
                                <p:cTn id="33" presetID="6" presetClass="emph" presetSubtype="0" decel="75000" autoRev="1" fill="hold" nodeType="withEffect">
                                  <p:stCondLst>
                                    <p:cond delay="1450"/>
                                  </p:stCondLst>
                                  <p:childTnLst>
                                    <p:animScale>
                                      <p:cBhvr>
                                        <p:cTn id="34" dur="300" fill="hold"/>
                                        <p:tgtEl>
                                          <p:spTgt spid="7"/>
                                        </p:tgtEl>
                                      </p:cBhvr>
                                      <p:by x="110000" y="110000"/>
                                    </p:animScale>
                                  </p:childTnLst>
                                </p:cTn>
                              </p:par>
                              <p:par>
                                <p:cTn id="35" presetID="53" presetClass="entr" presetSubtype="16" fill="hold" nodeType="withEffect">
                                  <p:stCondLst>
                                    <p:cond delay="115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6" presetClass="emph" presetSubtype="0" decel="75000" autoRev="1" fill="hold" nodeType="withEffect">
                                  <p:stCondLst>
                                    <p:cond delay="1500"/>
                                  </p:stCondLst>
                                  <p:childTnLst>
                                    <p:animScale>
                                      <p:cBhvr>
                                        <p:cTn id="41" dur="300" fill="hold"/>
                                        <p:tgtEl>
                                          <p:spTgt spid="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 name="Rectangle 1">
            <a:extLst>
              <a:ext uri="{FF2B5EF4-FFF2-40B4-BE49-F238E27FC236}">
                <a16:creationId xmlns:a16="http://schemas.microsoft.com/office/drawing/2014/main" id="{0A2DC66A-CB5F-4377-9572-B79666E47C96}"/>
              </a:ext>
            </a:extLst>
          </p:cNvPr>
          <p:cNvSpPr/>
          <p:nvPr/>
        </p:nvSpPr>
        <p:spPr>
          <a:xfrm>
            <a:off x="1573265" y="204551"/>
            <a:ext cx="9045469" cy="871392"/>
          </a:xfrm>
          <a:prstGeom prst="rect">
            <a:avLst/>
          </a:prstGeom>
        </p:spPr>
        <p:txBody>
          <a:bodyPr wrap="square">
            <a:normAutofit/>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Survey Response Insights</a:t>
            </a:r>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387221" y="1462973"/>
            <a:ext cx="9544797" cy="4409336"/>
          </a:xfrm>
          <a:prstGeom prst="rect">
            <a:avLst/>
          </a:prstGeom>
          <a:noFill/>
        </p:spPr>
        <p:txBody>
          <a:bodyPr wrap="square" rtlCol="0">
            <a:normAutofit/>
          </a:bodyPr>
          <a:lstStyle/>
          <a:p>
            <a:r>
              <a:rPr lang="en-US" sz="40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305 Total Responses</a:t>
            </a: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299 Residents</a:t>
            </a:r>
          </a:p>
          <a:p>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5 Non-residents</a:t>
            </a:r>
          </a:p>
          <a:p>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11 Businesses </a:t>
            </a:r>
          </a:p>
          <a:p>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2 Nonprofits</a:t>
            </a: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p:txBody>
      </p:sp>
      <p:grpSp>
        <p:nvGrpSpPr>
          <p:cNvPr id="28" name="Group 27">
            <a:extLst>
              <a:ext uri="{FF2B5EF4-FFF2-40B4-BE49-F238E27FC236}">
                <a16:creationId xmlns:a16="http://schemas.microsoft.com/office/drawing/2014/main" id="{2C97C412-AA68-A92A-9864-AA78249E0874}"/>
              </a:ext>
            </a:extLst>
          </p:cNvPr>
          <p:cNvGrpSpPr/>
          <p:nvPr/>
        </p:nvGrpSpPr>
        <p:grpSpPr>
          <a:xfrm>
            <a:off x="9780499" y="5541916"/>
            <a:ext cx="2249010" cy="1063069"/>
            <a:chOff x="9780499" y="5541916"/>
            <a:chExt cx="2249010" cy="1063069"/>
          </a:xfrm>
        </p:grpSpPr>
        <p:sp>
          <p:nvSpPr>
            <p:cNvPr id="29" name="Rectangle 28">
              <a:extLst>
                <a:ext uri="{FF2B5EF4-FFF2-40B4-BE49-F238E27FC236}">
                  <a16:creationId xmlns:a16="http://schemas.microsoft.com/office/drawing/2014/main" id="{2A328A78-79BF-D9FB-5127-7E87F10EE06E}"/>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4789CC1D-7D61-6206-47A0-7E9E6715BB1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34" name="Picture 33" descr="A picture containing text, clipart&#10;&#10;Description automatically generated">
              <a:extLst>
                <a:ext uri="{FF2B5EF4-FFF2-40B4-BE49-F238E27FC236}">
                  <a16:creationId xmlns:a16="http://schemas.microsoft.com/office/drawing/2014/main" id="{7852233A-4FF6-AF7C-6937-3579DFFF3CF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359472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a:extLst>
              <a:ext uri="{FF2B5EF4-FFF2-40B4-BE49-F238E27FC236}">
                <a16:creationId xmlns:a16="http://schemas.microsoft.com/office/drawing/2014/main" id="{F17BF90D-B99B-47E0-95C4-F3C74A46606C}"/>
              </a:ext>
            </a:extLst>
          </p:cNvPr>
          <p:cNvSpPr/>
          <p:nvPr/>
        </p:nvSpPr>
        <p:spPr>
          <a:xfrm rot="5400000">
            <a:off x="-617140" y="30209"/>
            <a:ext cx="3393244" cy="21589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 name="Rectangle 1">
            <a:extLst>
              <a:ext uri="{FF2B5EF4-FFF2-40B4-BE49-F238E27FC236}">
                <a16:creationId xmlns:a16="http://schemas.microsoft.com/office/drawing/2014/main" id="{0A2DC66A-CB5F-4377-9572-B79666E47C96}"/>
              </a:ext>
            </a:extLst>
          </p:cNvPr>
          <p:cNvSpPr/>
          <p:nvPr/>
        </p:nvSpPr>
        <p:spPr>
          <a:xfrm>
            <a:off x="1573265" y="204551"/>
            <a:ext cx="9045469" cy="871392"/>
          </a:xfrm>
          <a:prstGeom prst="rect">
            <a:avLst/>
          </a:prstGeom>
        </p:spPr>
        <p:txBody>
          <a:bodyPr wrap="square">
            <a:normAutofit/>
          </a:bodyPr>
          <a:lstStyle/>
          <a:p>
            <a:pPr algn="ctr">
              <a:lnSpc>
                <a:spcPts val="6500"/>
              </a:lnSpc>
            </a:pPr>
            <a:r>
              <a:rPr lang="en-US" sz="4800" dirty="0">
                <a:ln w="0"/>
                <a:solidFill>
                  <a:schemeClr val="tx2"/>
                </a:solidFill>
                <a:latin typeface="Franklin Gothic Medium" panose="020B0603020102020204" pitchFamily="34" charset="0"/>
                <a:ea typeface="Verdana" panose="020B0604030504040204" pitchFamily="34" charset="0"/>
              </a:rPr>
              <a:t>Survey Response Insights</a:t>
            </a:r>
          </a:p>
        </p:txBody>
      </p:sp>
      <p:sp>
        <p:nvSpPr>
          <p:cNvPr id="3" name="Right Triangle 2">
            <a:extLst>
              <a:ext uri="{FF2B5EF4-FFF2-40B4-BE49-F238E27FC236}">
                <a16:creationId xmlns:a16="http://schemas.microsoft.com/office/drawing/2014/main" id="{2D90C139-FAD8-449D-951C-E28A6202C8AE}"/>
              </a:ext>
            </a:extLst>
          </p:cNvPr>
          <p:cNvSpPr/>
          <p:nvPr/>
        </p:nvSpPr>
        <p:spPr>
          <a:xfrm rot="5400000">
            <a:off x="350274" y="-350274"/>
            <a:ext cx="1916879" cy="261742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Isosceles Triangle 15">
            <a:extLst>
              <a:ext uri="{FF2B5EF4-FFF2-40B4-BE49-F238E27FC236}">
                <a16:creationId xmlns:a16="http://schemas.microsoft.com/office/drawing/2014/main" id="{0B166EE6-BF89-4F28-A32C-FDBCD76D4254}"/>
              </a:ext>
            </a:extLst>
          </p:cNvPr>
          <p:cNvSpPr/>
          <p:nvPr/>
        </p:nvSpPr>
        <p:spPr>
          <a:xfrm rot="16200000">
            <a:off x="7600142" y="2239379"/>
            <a:ext cx="4982945" cy="4288475"/>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 name="connsiteX0" fmla="*/ 9526 w 5137913"/>
              <a:gd name="connsiteY0" fmla="*/ 5534022 h 5534022"/>
              <a:gd name="connsiteX1" fmla="*/ 0 w 5137913"/>
              <a:gd name="connsiteY1" fmla="*/ 0 h 5534022"/>
              <a:gd name="connsiteX2" fmla="*/ 5137913 w 5137913"/>
              <a:gd name="connsiteY2" fmla="*/ 5525832 h 5534022"/>
              <a:gd name="connsiteX3" fmla="*/ 9526 w 5137913"/>
              <a:gd name="connsiteY3" fmla="*/ 5534022 h 5534022"/>
              <a:gd name="connsiteX0" fmla="*/ 9526 w 4782253"/>
              <a:gd name="connsiteY0" fmla="*/ 5534022 h 5534022"/>
              <a:gd name="connsiteX1" fmla="*/ 0 w 4782253"/>
              <a:gd name="connsiteY1" fmla="*/ 0 h 5534022"/>
              <a:gd name="connsiteX2" fmla="*/ 4782253 w 4782253"/>
              <a:gd name="connsiteY2" fmla="*/ 5517639 h 5534022"/>
              <a:gd name="connsiteX3" fmla="*/ 9526 w 4782253"/>
              <a:gd name="connsiteY3" fmla="*/ 5534022 h 5534022"/>
              <a:gd name="connsiteX0" fmla="*/ 9526 w 4775212"/>
              <a:gd name="connsiteY0" fmla="*/ 5534022 h 5535040"/>
              <a:gd name="connsiteX1" fmla="*/ 0 w 4775212"/>
              <a:gd name="connsiteY1" fmla="*/ 0 h 5535040"/>
              <a:gd name="connsiteX2" fmla="*/ 4775212 w 4775212"/>
              <a:gd name="connsiteY2" fmla="*/ 5535040 h 5535040"/>
              <a:gd name="connsiteX3" fmla="*/ 9526 w 4775212"/>
              <a:gd name="connsiteY3" fmla="*/ 5534022 h 5535040"/>
              <a:gd name="connsiteX0" fmla="*/ 9526 w 4911368"/>
              <a:gd name="connsiteY0" fmla="*/ 5534022 h 5590748"/>
              <a:gd name="connsiteX1" fmla="*/ 0 w 4911368"/>
              <a:gd name="connsiteY1" fmla="*/ 0 h 5590748"/>
              <a:gd name="connsiteX2" fmla="*/ 4911368 w 4911368"/>
              <a:gd name="connsiteY2" fmla="*/ 5590748 h 5590748"/>
              <a:gd name="connsiteX3" fmla="*/ 9526 w 4911368"/>
              <a:gd name="connsiteY3" fmla="*/ 5534022 h 5590748"/>
              <a:gd name="connsiteX0" fmla="*/ 9526 w 5065678"/>
              <a:gd name="connsiteY0" fmla="*/ 5534022 h 5590751"/>
              <a:gd name="connsiteX1" fmla="*/ 0 w 5065678"/>
              <a:gd name="connsiteY1" fmla="*/ 0 h 5590751"/>
              <a:gd name="connsiteX2" fmla="*/ 5065678 w 5065678"/>
              <a:gd name="connsiteY2" fmla="*/ 5590751 h 5590751"/>
              <a:gd name="connsiteX3" fmla="*/ 9526 w 5065678"/>
              <a:gd name="connsiteY3" fmla="*/ 5534022 h 5590751"/>
              <a:gd name="connsiteX0" fmla="*/ 9526 w 5219987"/>
              <a:gd name="connsiteY0" fmla="*/ 5534022 h 5590754"/>
              <a:gd name="connsiteX1" fmla="*/ 0 w 5219987"/>
              <a:gd name="connsiteY1" fmla="*/ 0 h 5590754"/>
              <a:gd name="connsiteX2" fmla="*/ 5219987 w 5219987"/>
              <a:gd name="connsiteY2" fmla="*/ 5590754 h 5590754"/>
              <a:gd name="connsiteX3" fmla="*/ 9526 w 5219987"/>
              <a:gd name="connsiteY3" fmla="*/ 5534022 h 5590754"/>
              <a:gd name="connsiteX0" fmla="*/ 9526 w 5292601"/>
              <a:gd name="connsiteY0" fmla="*/ 5534022 h 5590754"/>
              <a:gd name="connsiteX1" fmla="*/ 0 w 5292601"/>
              <a:gd name="connsiteY1" fmla="*/ 0 h 5590754"/>
              <a:gd name="connsiteX2" fmla="*/ 5292601 w 5292601"/>
              <a:gd name="connsiteY2" fmla="*/ 5590754 h 5590754"/>
              <a:gd name="connsiteX3" fmla="*/ 9526 w 5292601"/>
              <a:gd name="connsiteY3" fmla="*/ 5534022 h 5590754"/>
            </a:gdLst>
            <a:ahLst/>
            <a:cxnLst>
              <a:cxn ang="0">
                <a:pos x="connsiteX0" y="connsiteY0"/>
              </a:cxn>
              <a:cxn ang="0">
                <a:pos x="connsiteX1" y="connsiteY1"/>
              </a:cxn>
              <a:cxn ang="0">
                <a:pos x="connsiteX2" y="connsiteY2"/>
              </a:cxn>
              <a:cxn ang="0">
                <a:pos x="connsiteX3" y="connsiteY3"/>
              </a:cxn>
            </a:cxnLst>
            <a:rect l="l" t="t" r="r" b="b"/>
            <a:pathLst>
              <a:path w="5292601" h="5590754">
                <a:moveTo>
                  <a:pt x="9526" y="5534022"/>
                </a:moveTo>
                <a:cubicBezTo>
                  <a:pt x="6351" y="3689348"/>
                  <a:pt x="3175" y="1844674"/>
                  <a:pt x="0" y="0"/>
                </a:cubicBezTo>
                <a:lnTo>
                  <a:pt x="5292601" y="5590754"/>
                </a:lnTo>
                <a:cubicBezTo>
                  <a:pt x="3704039" y="5590415"/>
                  <a:pt x="1598088" y="5534361"/>
                  <a:pt x="9526" y="55340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Isosceles Triangle 15">
            <a:extLst>
              <a:ext uri="{FF2B5EF4-FFF2-40B4-BE49-F238E27FC236}">
                <a16:creationId xmlns:a16="http://schemas.microsoft.com/office/drawing/2014/main" id="{4285D522-4BDB-4E26-B2E1-988003B08D34}"/>
              </a:ext>
            </a:extLst>
          </p:cNvPr>
          <p:cNvSpPr/>
          <p:nvPr/>
        </p:nvSpPr>
        <p:spPr>
          <a:xfrm rot="16200000">
            <a:off x="9022502" y="3698023"/>
            <a:ext cx="3393245" cy="2945760"/>
          </a:xfrm>
          <a:custGeom>
            <a:avLst/>
            <a:gdLst>
              <a:gd name="connsiteX0" fmla="*/ 0 w 6858000"/>
              <a:gd name="connsiteY0" fmla="*/ 5648325 h 5648325"/>
              <a:gd name="connsiteX1" fmla="*/ 3429000 w 6858000"/>
              <a:gd name="connsiteY1" fmla="*/ 0 h 5648325"/>
              <a:gd name="connsiteX2" fmla="*/ 6858000 w 6858000"/>
              <a:gd name="connsiteY2" fmla="*/ 5648325 h 5648325"/>
              <a:gd name="connsiteX3" fmla="*/ 0 w 6858000"/>
              <a:gd name="connsiteY3" fmla="*/ 5648325 h 5648325"/>
              <a:gd name="connsiteX0" fmla="*/ 9526 w 6867526"/>
              <a:gd name="connsiteY0" fmla="*/ 5534022 h 5534022"/>
              <a:gd name="connsiteX1" fmla="*/ 0 w 6867526"/>
              <a:gd name="connsiteY1" fmla="*/ 0 h 5534022"/>
              <a:gd name="connsiteX2" fmla="*/ 6867526 w 6867526"/>
              <a:gd name="connsiteY2" fmla="*/ 5534022 h 5534022"/>
              <a:gd name="connsiteX3" fmla="*/ 9526 w 6867526"/>
              <a:gd name="connsiteY3" fmla="*/ 5534022 h 5534022"/>
              <a:gd name="connsiteX0" fmla="*/ 9526 w 5962651"/>
              <a:gd name="connsiteY0" fmla="*/ 5534022 h 5534022"/>
              <a:gd name="connsiteX1" fmla="*/ 0 w 5962651"/>
              <a:gd name="connsiteY1" fmla="*/ 0 h 5534022"/>
              <a:gd name="connsiteX2" fmla="*/ 5962651 w 5962651"/>
              <a:gd name="connsiteY2" fmla="*/ 5534022 h 5534022"/>
              <a:gd name="connsiteX3" fmla="*/ 9526 w 5962651"/>
              <a:gd name="connsiteY3" fmla="*/ 5534022 h 5534022"/>
              <a:gd name="connsiteX0" fmla="*/ 9526 w 5524500"/>
              <a:gd name="connsiteY0" fmla="*/ 5534022 h 5534025"/>
              <a:gd name="connsiteX1" fmla="*/ 0 w 5524500"/>
              <a:gd name="connsiteY1" fmla="*/ 0 h 5534025"/>
              <a:gd name="connsiteX2" fmla="*/ 5524500 w 5524500"/>
              <a:gd name="connsiteY2" fmla="*/ 5534025 h 5534025"/>
              <a:gd name="connsiteX3" fmla="*/ 9526 w 5524500"/>
              <a:gd name="connsiteY3" fmla="*/ 5534022 h 5534025"/>
            </a:gdLst>
            <a:ahLst/>
            <a:cxnLst>
              <a:cxn ang="0">
                <a:pos x="connsiteX0" y="connsiteY0"/>
              </a:cxn>
              <a:cxn ang="0">
                <a:pos x="connsiteX1" y="connsiteY1"/>
              </a:cxn>
              <a:cxn ang="0">
                <a:pos x="connsiteX2" y="connsiteY2"/>
              </a:cxn>
              <a:cxn ang="0">
                <a:pos x="connsiteX3" y="connsiteY3"/>
              </a:cxn>
            </a:cxnLst>
            <a:rect l="l" t="t" r="r" b="b"/>
            <a:pathLst>
              <a:path w="5524500" h="5534025">
                <a:moveTo>
                  <a:pt x="9526" y="5534022"/>
                </a:moveTo>
                <a:cubicBezTo>
                  <a:pt x="6351" y="3689348"/>
                  <a:pt x="3175" y="1844674"/>
                  <a:pt x="0" y="0"/>
                </a:cubicBezTo>
                <a:lnTo>
                  <a:pt x="5524500" y="5534025"/>
                </a:lnTo>
                <a:lnTo>
                  <a:pt x="9526" y="553402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Isosceles Triangle 16">
            <a:extLst>
              <a:ext uri="{FF2B5EF4-FFF2-40B4-BE49-F238E27FC236}">
                <a16:creationId xmlns:a16="http://schemas.microsoft.com/office/drawing/2014/main" id="{EED5B746-98AF-4605-A287-7C8AB53228DD}"/>
              </a:ext>
            </a:extLst>
          </p:cNvPr>
          <p:cNvSpPr/>
          <p:nvPr/>
        </p:nvSpPr>
        <p:spPr>
          <a:xfrm rot="16200000" flipH="1">
            <a:off x="10033685" y="4815180"/>
            <a:ext cx="2851692" cy="1491462"/>
          </a:xfrm>
          <a:custGeom>
            <a:avLst/>
            <a:gdLst>
              <a:gd name="connsiteX0" fmla="*/ 0 w 3393244"/>
              <a:gd name="connsiteY0" fmla="*/ 2136205 h 2136205"/>
              <a:gd name="connsiteX1" fmla="*/ 1696622 w 3393244"/>
              <a:gd name="connsiteY1" fmla="*/ 0 h 2136205"/>
              <a:gd name="connsiteX2" fmla="*/ 3393244 w 3393244"/>
              <a:gd name="connsiteY2" fmla="*/ 2136205 h 2136205"/>
              <a:gd name="connsiteX3" fmla="*/ 0 w 3393244"/>
              <a:gd name="connsiteY3" fmla="*/ 2136205 h 2136205"/>
              <a:gd name="connsiteX0" fmla="*/ 0 w 3393244"/>
              <a:gd name="connsiteY0" fmla="*/ 2021905 h 2021905"/>
              <a:gd name="connsiteX1" fmla="*/ 2106200 w 3393244"/>
              <a:gd name="connsiteY1" fmla="*/ 0 h 2021905"/>
              <a:gd name="connsiteX2" fmla="*/ 3393244 w 3393244"/>
              <a:gd name="connsiteY2" fmla="*/ 2021905 h 2021905"/>
              <a:gd name="connsiteX3" fmla="*/ 0 w 3393244"/>
              <a:gd name="connsiteY3" fmla="*/ 2021905 h 2021905"/>
              <a:gd name="connsiteX0" fmla="*/ 0 w 3534929"/>
              <a:gd name="connsiteY0" fmla="*/ 2021905 h 2039270"/>
              <a:gd name="connsiteX1" fmla="*/ 2106200 w 3534929"/>
              <a:gd name="connsiteY1" fmla="*/ 0 h 2039270"/>
              <a:gd name="connsiteX2" fmla="*/ 3534929 w 3534929"/>
              <a:gd name="connsiteY2" fmla="*/ 2039270 h 2039270"/>
              <a:gd name="connsiteX3" fmla="*/ 0 w 3534929"/>
              <a:gd name="connsiteY3" fmla="*/ 2021905 h 2039270"/>
            </a:gdLst>
            <a:ahLst/>
            <a:cxnLst>
              <a:cxn ang="0">
                <a:pos x="connsiteX0" y="connsiteY0"/>
              </a:cxn>
              <a:cxn ang="0">
                <a:pos x="connsiteX1" y="connsiteY1"/>
              </a:cxn>
              <a:cxn ang="0">
                <a:pos x="connsiteX2" y="connsiteY2"/>
              </a:cxn>
              <a:cxn ang="0">
                <a:pos x="connsiteX3" y="connsiteY3"/>
              </a:cxn>
            </a:cxnLst>
            <a:rect l="l" t="t" r="r" b="b"/>
            <a:pathLst>
              <a:path w="3534929" h="2039270">
                <a:moveTo>
                  <a:pt x="0" y="2021905"/>
                </a:moveTo>
                <a:lnTo>
                  <a:pt x="2106200" y="0"/>
                </a:lnTo>
                <a:lnTo>
                  <a:pt x="3534929" y="2039270"/>
                </a:lnTo>
                <a:lnTo>
                  <a:pt x="0" y="20219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6" name="Group 5">
            <a:extLst>
              <a:ext uri="{FF2B5EF4-FFF2-40B4-BE49-F238E27FC236}">
                <a16:creationId xmlns:a16="http://schemas.microsoft.com/office/drawing/2014/main" id="{A77AAB82-3794-4DDE-87BD-2F3A20C5BCF6}"/>
              </a:ext>
            </a:extLst>
          </p:cNvPr>
          <p:cNvGrpSpPr/>
          <p:nvPr/>
        </p:nvGrpSpPr>
        <p:grpSpPr>
          <a:xfrm>
            <a:off x="9877398" y="1161670"/>
            <a:ext cx="2514609" cy="4700589"/>
            <a:chOff x="9877398" y="1161670"/>
            <a:chExt cx="2514609" cy="4700589"/>
          </a:xfrm>
        </p:grpSpPr>
        <p:sp>
          <p:nvSpPr>
            <p:cNvPr id="10" name="Parallelogram 9">
              <a:extLst>
                <a:ext uri="{FF2B5EF4-FFF2-40B4-BE49-F238E27FC236}">
                  <a16:creationId xmlns:a16="http://schemas.microsoft.com/office/drawing/2014/main" id="{7D576594-362B-48FD-B04E-A13256B726D0}"/>
                </a:ext>
              </a:extLst>
            </p:cNvPr>
            <p:cNvSpPr/>
            <p:nvPr/>
          </p:nvSpPr>
          <p:spPr>
            <a:xfrm rot="18659520">
              <a:off x="8918133" y="4106826"/>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4" name="Parallelogram 9">
              <a:extLst>
                <a:ext uri="{FF2B5EF4-FFF2-40B4-BE49-F238E27FC236}">
                  <a16:creationId xmlns:a16="http://schemas.microsoft.com/office/drawing/2014/main" id="{EF85C6CD-79B0-4B87-B3A2-C9DE05AA4E09}"/>
                </a:ext>
              </a:extLst>
            </p:cNvPr>
            <p:cNvSpPr/>
            <p:nvPr/>
          </p:nvSpPr>
          <p:spPr>
            <a:xfrm rot="18659520">
              <a:off x="10636574" y="2120935"/>
              <a:ext cx="2714698" cy="796168"/>
            </a:xfrm>
            <a:custGeom>
              <a:avLst/>
              <a:gdLst>
                <a:gd name="connsiteX0" fmla="*/ 0 w 3104157"/>
                <a:gd name="connsiteY0" fmla="*/ 783014 h 783014"/>
                <a:gd name="connsiteX1" fmla="*/ 195754 w 3104157"/>
                <a:gd name="connsiteY1" fmla="*/ 0 h 783014"/>
                <a:gd name="connsiteX2" fmla="*/ 3104157 w 3104157"/>
                <a:gd name="connsiteY2" fmla="*/ 0 h 783014"/>
                <a:gd name="connsiteX3" fmla="*/ 2908404 w 3104157"/>
                <a:gd name="connsiteY3" fmla="*/ 783014 h 783014"/>
                <a:gd name="connsiteX4" fmla="*/ 0 w 3104157"/>
                <a:gd name="connsiteY4" fmla="*/ 783014 h 783014"/>
                <a:gd name="connsiteX0" fmla="*/ 55617 w 2908403"/>
                <a:gd name="connsiteY0" fmla="*/ 789206 h 789206"/>
                <a:gd name="connsiteX1" fmla="*/ 0 w 2908403"/>
                <a:gd name="connsiteY1" fmla="*/ 0 h 789206"/>
                <a:gd name="connsiteX2" fmla="*/ 2908403 w 2908403"/>
                <a:gd name="connsiteY2" fmla="*/ 0 h 789206"/>
                <a:gd name="connsiteX3" fmla="*/ 2712650 w 2908403"/>
                <a:gd name="connsiteY3" fmla="*/ 783014 h 789206"/>
                <a:gd name="connsiteX4" fmla="*/ 55617 w 2908403"/>
                <a:gd name="connsiteY4" fmla="*/ 789206 h 789206"/>
                <a:gd name="connsiteX0" fmla="*/ 100283 w 2953069"/>
                <a:gd name="connsiteY0" fmla="*/ 799289 h 799289"/>
                <a:gd name="connsiteX1" fmla="*/ 0 w 2953069"/>
                <a:gd name="connsiteY1" fmla="*/ 0 h 799289"/>
                <a:gd name="connsiteX2" fmla="*/ 2953069 w 2953069"/>
                <a:gd name="connsiteY2" fmla="*/ 10083 h 799289"/>
                <a:gd name="connsiteX3" fmla="*/ 2757316 w 2953069"/>
                <a:gd name="connsiteY3" fmla="*/ 793097 h 799289"/>
                <a:gd name="connsiteX4" fmla="*/ 100283 w 2953069"/>
                <a:gd name="connsiteY4" fmla="*/ 799289 h 799289"/>
                <a:gd name="connsiteX0" fmla="*/ 100283 w 2757316"/>
                <a:gd name="connsiteY0" fmla="*/ 799289 h 799289"/>
                <a:gd name="connsiteX1" fmla="*/ 0 w 2757316"/>
                <a:gd name="connsiteY1" fmla="*/ 0 h 799289"/>
                <a:gd name="connsiteX2" fmla="*/ 2683743 w 2757316"/>
                <a:gd name="connsiteY2" fmla="*/ 3451 h 799289"/>
                <a:gd name="connsiteX3" fmla="*/ 2757316 w 2757316"/>
                <a:gd name="connsiteY3" fmla="*/ 793097 h 799289"/>
                <a:gd name="connsiteX4" fmla="*/ 100283 w 2757316"/>
                <a:gd name="connsiteY4" fmla="*/ 799289 h 799289"/>
                <a:gd name="connsiteX0" fmla="*/ 34398 w 2757316"/>
                <a:gd name="connsiteY0" fmla="*/ 788615 h 793097"/>
                <a:gd name="connsiteX1" fmla="*/ 0 w 2757316"/>
                <a:gd name="connsiteY1" fmla="*/ 0 h 793097"/>
                <a:gd name="connsiteX2" fmla="*/ 2683743 w 2757316"/>
                <a:gd name="connsiteY2" fmla="*/ 3451 h 793097"/>
                <a:gd name="connsiteX3" fmla="*/ 2757316 w 2757316"/>
                <a:gd name="connsiteY3" fmla="*/ 793097 h 793097"/>
                <a:gd name="connsiteX4" fmla="*/ 34398 w 2757316"/>
                <a:gd name="connsiteY4" fmla="*/ 788615 h 793097"/>
                <a:gd name="connsiteX0" fmla="*/ 34398 w 2714698"/>
                <a:gd name="connsiteY0" fmla="*/ 788615 h 796168"/>
                <a:gd name="connsiteX1" fmla="*/ 0 w 2714698"/>
                <a:gd name="connsiteY1" fmla="*/ 0 h 796168"/>
                <a:gd name="connsiteX2" fmla="*/ 2683743 w 2714698"/>
                <a:gd name="connsiteY2" fmla="*/ 3451 h 796168"/>
                <a:gd name="connsiteX3" fmla="*/ 2714698 w 2714698"/>
                <a:gd name="connsiteY3" fmla="*/ 796168 h 796168"/>
                <a:gd name="connsiteX4" fmla="*/ 34398 w 2714698"/>
                <a:gd name="connsiteY4" fmla="*/ 788615 h 79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98" h="796168">
                  <a:moveTo>
                    <a:pt x="34398" y="788615"/>
                  </a:moveTo>
                  <a:lnTo>
                    <a:pt x="0" y="0"/>
                  </a:lnTo>
                  <a:lnTo>
                    <a:pt x="2683743" y="3451"/>
                  </a:lnTo>
                  <a:lnTo>
                    <a:pt x="2714698" y="796168"/>
                  </a:lnTo>
                  <a:lnTo>
                    <a:pt x="34398" y="788615"/>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7" name="Group 6">
            <a:extLst>
              <a:ext uri="{FF2B5EF4-FFF2-40B4-BE49-F238E27FC236}">
                <a16:creationId xmlns:a16="http://schemas.microsoft.com/office/drawing/2014/main" id="{36DC1488-D088-49AA-A1CD-5386E45FA304}"/>
              </a:ext>
            </a:extLst>
          </p:cNvPr>
          <p:cNvGrpSpPr/>
          <p:nvPr/>
        </p:nvGrpSpPr>
        <p:grpSpPr>
          <a:xfrm>
            <a:off x="-2645455" y="5258578"/>
            <a:ext cx="4457352" cy="2621595"/>
            <a:chOff x="-2645455" y="5258578"/>
            <a:chExt cx="4457352" cy="2621595"/>
          </a:xfrm>
        </p:grpSpPr>
        <p:sp>
          <p:nvSpPr>
            <p:cNvPr id="11" name="Parallelogram 10">
              <a:extLst>
                <a:ext uri="{FF2B5EF4-FFF2-40B4-BE49-F238E27FC236}">
                  <a16:creationId xmlns:a16="http://schemas.microsoft.com/office/drawing/2014/main" id="{BADF4E69-1AE1-42CB-8177-9872F71D88E0}"/>
                </a:ext>
              </a:extLst>
            </p:cNvPr>
            <p:cNvSpPr/>
            <p:nvPr/>
          </p:nvSpPr>
          <p:spPr>
            <a:xfrm rot="19169898">
              <a:off x="-971126" y="525857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5" name="Parallelogram 10">
              <a:extLst>
                <a:ext uri="{FF2B5EF4-FFF2-40B4-BE49-F238E27FC236}">
                  <a16:creationId xmlns:a16="http://schemas.microsoft.com/office/drawing/2014/main" id="{14181D6F-D3BA-4DF7-8584-8CA1C5CF10A9}"/>
                </a:ext>
              </a:extLst>
            </p:cNvPr>
            <p:cNvSpPr/>
            <p:nvPr/>
          </p:nvSpPr>
          <p:spPr>
            <a:xfrm rot="19169898">
              <a:off x="-2645455" y="6744288"/>
              <a:ext cx="2783023" cy="1135885"/>
            </a:xfrm>
            <a:custGeom>
              <a:avLst/>
              <a:gdLst>
                <a:gd name="connsiteX0" fmla="*/ 0 w 3104157"/>
                <a:gd name="connsiteY0" fmla="*/ 1077066 h 1077066"/>
                <a:gd name="connsiteX1" fmla="*/ 269267 w 3104157"/>
                <a:gd name="connsiteY1" fmla="*/ 0 h 1077066"/>
                <a:gd name="connsiteX2" fmla="*/ 3104157 w 3104157"/>
                <a:gd name="connsiteY2" fmla="*/ 0 h 1077066"/>
                <a:gd name="connsiteX3" fmla="*/ 2834891 w 3104157"/>
                <a:gd name="connsiteY3" fmla="*/ 1077066 h 1077066"/>
                <a:gd name="connsiteX4" fmla="*/ 0 w 3104157"/>
                <a:gd name="connsiteY4" fmla="*/ 1077066 h 1077066"/>
                <a:gd name="connsiteX0" fmla="*/ 0 w 2839683"/>
                <a:gd name="connsiteY0" fmla="*/ 1072474 h 1077066"/>
                <a:gd name="connsiteX1" fmla="*/ 4793 w 2839683"/>
                <a:gd name="connsiteY1" fmla="*/ 0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2474 h 1077066"/>
                <a:gd name="connsiteX1" fmla="*/ 945360 w 2839683"/>
                <a:gd name="connsiteY1" fmla="*/ 1671 h 1077066"/>
                <a:gd name="connsiteX2" fmla="*/ 2839683 w 2839683"/>
                <a:gd name="connsiteY2" fmla="*/ 0 h 1077066"/>
                <a:gd name="connsiteX3" fmla="*/ 2570417 w 2839683"/>
                <a:gd name="connsiteY3" fmla="*/ 1077066 h 1077066"/>
                <a:gd name="connsiteX4" fmla="*/ 0 w 2839683"/>
                <a:gd name="connsiteY4" fmla="*/ 1072474 h 1077066"/>
                <a:gd name="connsiteX0" fmla="*/ 0 w 2839683"/>
                <a:gd name="connsiteY0" fmla="*/ 1075029 h 1079621"/>
                <a:gd name="connsiteX1" fmla="*/ 999076 w 2839683"/>
                <a:gd name="connsiteY1" fmla="*/ 0 h 1079621"/>
                <a:gd name="connsiteX2" fmla="*/ 2839683 w 2839683"/>
                <a:gd name="connsiteY2" fmla="*/ 2555 h 1079621"/>
                <a:gd name="connsiteX3" fmla="*/ 2570417 w 2839683"/>
                <a:gd name="connsiteY3" fmla="*/ 1079621 h 1079621"/>
                <a:gd name="connsiteX4" fmla="*/ 0 w 2839683"/>
                <a:gd name="connsiteY4" fmla="*/ 1075029 h 1079621"/>
                <a:gd name="connsiteX0" fmla="*/ 0 w 2787276"/>
                <a:gd name="connsiteY0" fmla="*/ 1111441 h 1111441"/>
                <a:gd name="connsiteX1" fmla="*/ 946669 w 2787276"/>
                <a:gd name="connsiteY1" fmla="*/ 0 h 1111441"/>
                <a:gd name="connsiteX2" fmla="*/ 2787276 w 2787276"/>
                <a:gd name="connsiteY2" fmla="*/ 2555 h 1111441"/>
                <a:gd name="connsiteX3" fmla="*/ 2518010 w 2787276"/>
                <a:gd name="connsiteY3" fmla="*/ 1079621 h 1111441"/>
                <a:gd name="connsiteX4" fmla="*/ 0 w 2787276"/>
                <a:gd name="connsiteY4" fmla="*/ 1111441 h 1111441"/>
                <a:gd name="connsiteX0" fmla="*/ 0 w 2710021"/>
                <a:gd name="connsiteY0" fmla="*/ 1177428 h 1177428"/>
                <a:gd name="connsiteX1" fmla="*/ 869414 w 2710021"/>
                <a:gd name="connsiteY1" fmla="*/ 0 h 1177428"/>
                <a:gd name="connsiteX2" fmla="*/ 2710021 w 2710021"/>
                <a:gd name="connsiteY2" fmla="*/ 2555 h 1177428"/>
                <a:gd name="connsiteX3" fmla="*/ 2440755 w 2710021"/>
                <a:gd name="connsiteY3" fmla="*/ 1079621 h 1177428"/>
                <a:gd name="connsiteX4" fmla="*/ 0 w 2710021"/>
                <a:gd name="connsiteY4" fmla="*/ 1177428 h 1177428"/>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795525"/>
                <a:gd name="connsiteY0" fmla="*/ 1121099 h 1121099"/>
                <a:gd name="connsiteX1" fmla="*/ 954918 w 2795525"/>
                <a:gd name="connsiteY1" fmla="*/ 0 h 1121099"/>
                <a:gd name="connsiteX2" fmla="*/ 2795525 w 2795525"/>
                <a:gd name="connsiteY2" fmla="*/ 2555 h 1121099"/>
                <a:gd name="connsiteX3" fmla="*/ 2526259 w 2795525"/>
                <a:gd name="connsiteY3" fmla="*/ 1079621 h 1121099"/>
                <a:gd name="connsiteX4" fmla="*/ 0 w 2795525"/>
                <a:gd name="connsiteY4" fmla="*/ 1121099 h 1121099"/>
                <a:gd name="connsiteX0" fmla="*/ 0 w 2526259"/>
                <a:gd name="connsiteY0" fmla="*/ 1124570 h 1124570"/>
                <a:gd name="connsiteX1" fmla="*/ 954918 w 2526259"/>
                <a:gd name="connsiteY1" fmla="*/ 3471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526259"/>
                <a:gd name="connsiteY0" fmla="*/ 1124570 h 1124570"/>
                <a:gd name="connsiteX1" fmla="*/ 751134 w 2526259"/>
                <a:gd name="connsiteY1" fmla="*/ 10618 h 1124570"/>
                <a:gd name="connsiteX2" fmla="*/ 2299611 w 2526259"/>
                <a:gd name="connsiteY2" fmla="*/ 0 h 1124570"/>
                <a:gd name="connsiteX3" fmla="*/ 2526259 w 2526259"/>
                <a:gd name="connsiteY3" fmla="*/ 1083092 h 1124570"/>
                <a:gd name="connsiteX4" fmla="*/ 0 w 2526259"/>
                <a:gd name="connsiteY4" fmla="*/ 1124570 h 1124570"/>
                <a:gd name="connsiteX0" fmla="*/ 0 w 2774888"/>
                <a:gd name="connsiteY0" fmla="*/ 1126361 h 1126361"/>
                <a:gd name="connsiteX1" fmla="*/ 999763 w 2774888"/>
                <a:gd name="connsiteY1" fmla="*/ 10618 h 1126361"/>
                <a:gd name="connsiteX2" fmla="*/ 2548240 w 2774888"/>
                <a:gd name="connsiteY2" fmla="*/ 0 h 1126361"/>
                <a:gd name="connsiteX3" fmla="*/ 2774888 w 2774888"/>
                <a:gd name="connsiteY3" fmla="*/ 1083092 h 1126361"/>
                <a:gd name="connsiteX4" fmla="*/ 0 w 2774888"/>
                <a:gd name="connsiteY4" fmla="*/ 1126361 h 1126361"/>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1007898 w 2783023"/>
                <a:gd name="connsiteY1" fmla="*/ 10618 h 1135885"/>
                <a:gd name="connsiteX2" fmla="*/ 2556375 w 2783023"/>
                <a:gd name="connsiteY2" fmla="*/ 0 h 1135885"/>
                <a:gd name="connsiteX3" fmla="*/ 2783023 w 2783023"/>
                <a:gd name="connsiteY3" fmla="*/ 1083092 h 1135885"/>
                <a:gd name="connsiteX4" fmla="*/ 0 w 2783023"/>
                <a:gd name="connsiteY4" fmla="*/ 1135885 h 1135885"/>
                <a:gd name="connsiteX0" fmla="*/ 0 w 2783023"/>
                <a:gd name="connsiteY0" fmla="*/ 1135885 h 1135885"/>
                <a:gd name="connsiteX1" fmla="*/ 911463 w 2783023"/>
                <a:gd name="connsiteY1" fmla="*/ 27090 h 1135885"/>
                <a:gd name="connsiteX2" fmla="*/ 2556375 w 2783023"/>
                <a:gd name="connsiteY2" fmla="*/ 0 h 1135885"/>
                <a:gd name="connsiteX3" fmla="*/ 2783023 w 2783023"/>
                <a:gd name="connsiteY3" fmla="*/ 1083092 h 1135885"/>
                <a:gd name="connsiteX4" fmla="*/ 0 w 2783023"/>
                <a:gd name="connsiteY4" fmla="*/ 1135885 h 1135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023" h="1135885">
                  <a:moveTo>
                    <a:pt x="0" y="1135885"/>
                  </a:moveTo>
                  <a:lnTo>
                    <a:pt x="911463" y="27090"/>
                  </a:lnTo>
                  <a:lnTo>
                    <a:pt x="2556375" y="0"/>
                  </a:lnTo>
                  <a:lnTo>
                    <a:pt x="2783023" y="1083092"/>
                  </a:lnTo>
                  <a:lnTo>
                    <a:pt x="0" y="1135885"/>
                  </a:lnTo>
                  <a:close/>
                </a:path>
              </a:pathLst>
            </a:cu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grpSp>
        <p:nvGrpSpPr>
          <p:cNvPr id="8" name="Group 7">
            <a:extLst>
              <a:ext uri="{FF2B5EF4-FFF2-40B4-BE49-F238E27FC236}">
                <a16:creationId xmlns:a16="http://schemas.microsoft.com/office/drawing/2014/main" id="{F3CA0CB7-4B2B-4753-8DFF-509F7674CDC8}"/>
              </a:ext>
            </a:extLst>
          </p:cNvPr>
          <p:cNvGrpSpPr/>
          <p:nvPr/>
        </p:nvGrpSpPr>
        <p:grpSpPr>
          <a:xfrm>
            <a:off x="-2851109" y="5428640"/>
            <a:ext cx="5677620" cy="3024326"/>
            <a:chOff x="-2851109" y="5428640"/>
            <a:chExt cx="5677620" cy="3024326"/>
          </a:xfrm>
        </p:grpSpPr>
        <p:sp>
          <p:nvSpPr>
            <p:cNvPr id="12" name="Parallelogram 11">
              <a:extLst>
                <a:ext uri="{FF2B5EF4-FFF2-40B4-BE49-F238E27FC236}">
                  <a16:creationId xmlns:a16="http://schemas.microsoft.com/office/drawing/2014/main" id="{F2D8E9BC-C2B0-4134-B222-00977D91F924}"/>
                </a:ext>
              </a:extLst>
            </p:cNvPr>
            <p:cNvSpPr/>
            <p:nvPr/>
          </p:nvSpPr>
          <p:spPr>
            <a:xfrm rot="19169898">
              <a:off x="-724214" y="542864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sp>
          <p:nvSpPr>
            <p:cNvPr id="26" name="Parallelogram 11">
              <a:extLst>
                <a:ext uri="{FF2B5EF4-FFF2-40B4-BE49-F238E27FC236}">
                  <a16:creationId xmlns:a16="http://schemas.microsoft.com/office/drawing/2014/main" id="{1C1FB37B-6F7C-408F-A088-19A02F856B04}"/>
                </a:ext>
              </a:extLst>
            </p:cNvPr>
            <p:cNvSpPr/>
            <p:nvPr/>
          </p:nvSpPr>
          <p:spPr>
            <a:xfrm rot="19169898">
              <a:off x="-2851109" y="7356990"/>
              <a:ext cx="3550725" cy="1095976"/>
            </a:xfrm>
            <a:custGeom>
              <a:avLst/>
              <a:gdLst>
                <a:gd name="connsiteX0" fmla="*/ 0 w 4446082"/>
                <a:gd name="connsiteY0" fmla="*/ 1077066 h 1077066"/>
                <a:gd name="connsiteX1" fmla="*/ 269267 w 4446082"/>
                <a:gd name="connsiteY1" fmla="*/ 0 h 1077066"/>
                <a:gd name="connsiteX2" fmla="*/ 4446082 w 4446082"/>
                <a:gd name="connsiteY2" fmla="*/ 0 h 1077066"/>
                <a:gd name="connsiteX3" fmla="*/ 4176816 w 4446082"/>
                <a:gd name="connsiteY3" fmla="*/ 1077066 h 1077066"/>
                <a:gd name="connsiteX4" fmla="*/ 0 w 4446082"/>
                <a:gd name="connsiteY4" fmla="*/ 1077066 h 1077066"/>
                <a:gd name="connsiteX0" fmla="*/ 861679 w 4176815"/>
                <a:gd name="connsiteY0" fmla="*/ 1082676 h 1082676"/>
                <a:gd name="connsiteX1" fmla="*/ 0 w 4176815"/>
                <a:gd name="connsiteY1" fmla="*/ 0 h 1082676"/>
                <a:gd name="connsiteX2" fmla="*/ 4176815 w 4176815"/>
                <a:gd name="connsiteY2" fmla="*/ 0 h 1082676"/>
                <a:gd name="connsiteX3" fmla="*/ 3907549 w 4176815"/>
                <a:gd name="connsiteY3" fmla="*/ 1077066 h 1082676"/>
                <a:gd name="connsiteX4" fmla="*/ 861679 w 4176815"/>
                <a:gd name="connsiteY4"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9128 w 4176815"/>
                <a:gd name="connsiteY1" fmla="*/ 573400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861679 w 4176815"/>
                <a:gd name="connsiteY0" fmla="*/ 1082676 h 1082676"/>
                <a:gd name="connsiteX1" fmla="*/ 300176 w 4176815"/>
                <a:gd name="connsiteY1" fmla="*/ 574105 h 1082676"/>
                <a:gd name="connsiteX2" fmla="*/ 0 w 4176815"/>
                <a:gd name="connsiteY2" fmla="*/ 0 h 1082676"/>
                <a:gd name="connsiteX3" fmla="*/ 4176815 w 4176815"/>
                <a:gd name="connsiteY3" fmla="*/ 0 h 1082676"/>
                <a:gd name="connsiteX4" fmla="*/ 3907549 w 4176815"/>
                <a:gd name="connsiteY4" fmla="*/ 1077066 h 1082676"/>
                <a:gd name="connsiteX5" fmla="*/ 861679 w 4176815"/>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876639"/>
                <a:gd name="connsiteY0" fmla="*/ 1082676 h 1082676"/>
                <a:gd name="connsiteX1" fmla="*/ 0 w 3876639"/>
                <a:gd name="connsiteY1" fmla="*/ 574105 h 1082676"/>
                <a:gd name="connsiteX2" fmla="*/ 465725 w 3876639"/>
                <a:gd name="connsiteY2" fmla="*/ 2801 h 1082676"/>
                <a:gd name="connsiteX3" fmla="*/ 3876639 w 3876639"/>
                <a:gd name="connsiteY3" fmla="*/ 0 h 1082676"/>
                <a:gd name="connsiteX4" fmla="*/ 3607373 w 3876639"/>
                <a:gd name="connsiteY4" fmla="*/ 1077066 h 1082676"/>
                <a:gd name="connsiteX5" fmla="*/ 561503 w 3876639"/>
                <a:gd name="connsiteY5" fmla="*/ 1082676 h 1082676"/>
                <a:gd name="connsiteX0" fmla="*/ 561503 w 3607373"/>
                <a:gd name="connsiteY0" fmla="*/ 1083271 h 1083271"/>
                <a:gd name="connsiteX1" fmla="*/ 0 w 3607373"/>
                <a:gd name="connsiteY1" fmla="*/ 574700 h 1083271"/>
                <a:gd name="connsiteX2" fmla="*/ 465725 w 3607373"/>
                <a:gd name="connsiteY2" fmla="*/ 339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561503 w 3607373"/>
                <a:gd name="connsiteY0" fmla="*/ 1083271 h 1083271"/>
                <a:gd name="connsiteX1" fmla="*/ 0 w 3607373"/>
                <a:gd name="connsiteY1" fmla="*/ 574700 h 1083271"/>
                <a:gd name="connsiteX2" fmla="*/ 191175 w 3607373"/>
                <a:gd name="connsiteY2" fmla="*/ 5186 h 1083271"/>
                <a:gd name="connsiteX3" fmla="*/ 3379228 w 3607373"/>
                <a:gd name="connsiteY3" fmla="*/ 0 h 1083271"/>
                <a:gd name="connsiteX4" fmla="*/ 3607373 w 3607373"/>
                <a:gd name="connsiteY4" fmla="*/ 1077661 h 1083271"/>
                <a:gd name="connsiteX5" fmla="*/ 561503 w 3607373"/>
                <a:gd name="connsiteY5" fmla="*/ 1083271 h 1083271"/>
                <a:gd name="connsiteX0" fmla="*/ 258469 w 3607373"/>
                <a:gd name="connsiteY0" fmla="*/ 1095976 h 1095976"/>
                <a:gd name="connsiteX1" fmla="*/ 0 w 3607373"/>
                <a:gd name="connsiteY1" fmla="*/ 574700 h 1095976"/>
                <a:gd name="connsiteX2" fmla="*/ 191175 w 3607373"/>
                <a:gd name="connsiteY2" fmla="*/ 5186 h 1095976"/>
                <a:gd name="connsiteX3" fmla="*/ 3379228 w 3607373"/>
                <a:gd name="connsiteY3" fmla="*/ 0 h 1095976"/>
                <a:gd name="connsiteX4" fmla="*/ 3607373 w 3607373"/>
                <a:gd name="connsiteY4" fmla="*/ 1077661 h 1095976"/>
                <a:gd name="connsiteX5" fmla="*/ 258469 w 3607373"/>
                <a:gd name="connsiteY5" fmla="*/ 1095976 h 1095976"/>
                <a:gd name="connsiteX0" fmla="*/ 572022 w 3920926"/>
                <a:gd name="connsiteY0" fmla="*/ 1095976 h 1095976"/>
                <a:gd name="connsiteX1" fmla="*/ 0 w 3920926"/>
                <a:gd name="connsiteY1" fmla="*/ 579269 h 1095976"/>
                <a:gd name="connsiteX2" fmla="*/ 504728 w 3920926"/>
                <a:gd name="connsiteY2" fmla="*/ 5186 h 1095976"/>
                <a:gd name="connsiteX3" fmla="*/ 3692781 w 3920926"/>
                <a:gd name="connsiteY3" fmla="*/ 0 h 1095976"/>
                <a:gd name="connsiteX4" fmla="*/ 3920926 w 3920926"/>
                <a:gd name="connsiteY4" fmla="*/ 1077661 h 1095976"/>
                <a:gd name="connsiteX5" fmla="*/ 572022 w 3920926"/>
                <a:gd name="connsiteY5" fmla="*/ 1095976 h 10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926" h="1095976">
                  <a:moveTo>
                    <a:pt x="572022" y="1095976"/>
                  </a:moveTo>
                  <a:cubicBezTo>
                    <a:pt x="380495" y="928296"/>
                    <a:pt x="275723" y="843916"/>
                    <a:pt x="0" y="579269"/>
                  </a:cubicBezTo>
                  <a:lnTo>
                    <a:pt x="504728" y="5186"/>
                  </a:lnTo>
                  <a:lnTo>
                    <a:pt x="3692781" y="0"/>
                  </a:lnTo>
                  <a:lnTo>
                    <a:pt x="3920926" y="1077661"/>
                  </a:lnTo>
                  <a:lnTo>
                    <a:pt x="572022" y="1095976"/>
                  </a:lnTo>
                  <a:close/>
                </a:path>
              </a:pathLst>
            </a:cu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grpSp>
      <p:sp>
        <p:nvSpPr>
          <p:cNvPr id="27" name="TextBox 26">
            <a:extLst>
              <a:ext uri="{FF2B5EF4-FFF2-40B4-BE49-F238E27FC236}">
                <a16:creationId xmlns:a16="http://schemas.microsoft.com/office/drawing/2014/main" id="{EFAD172E-620E-25CE-CD7C-14B2462ADEBF}"/>
              </a:ext>
            </a:extLst>
          </p:cNvPr>
          <p:cNvSpPr txBox="1"/>
          <p:nvPr/>
        </p:nvSpPr>
        <p:spPr>
          <a:xfrm>
            <a:off x="1812280" y="1167105"/>
            <a:ext cx="9544797" cy="4263143"/>
          </a:xfrm>
          <a:prstGeom prst="rect">
            <a:avLst/>
          </a:prstGeom>
          <a:noFill/>
        </p:spPr>
        <p:txBody>
          <a:bodyPr wrap="square" rtlCol="0">
            <a:normAutofit fontScale="92500" lnSpcReduction="20000"/>
          </a:bodyPr>
          <a:lstStyle/>
          <a:p>
            <a:r>
              <a:rPr lang="en-US" sz="4000" b="1"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How many people did the survey capture?</a:t>
            </a: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42 – 1 member households</a:t>
            </a:r>
          </a:p>
          <a:p>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121 – 2 member households</a:t>
            </a:r>
          </a:p>
          <a:p>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46 – 3 member households</a:t>
            </a:r>
          </a:p>
          <a:p>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47 – 4 member households</a:t>
            </a:r>
          </a:p>
          <a:p>
            <a:endPar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endParaRPr>
          </a:p>
          <a:p>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Minimum of 610 people</a:t>
            </a:r>
          </a:p>
          <a:p>
            <a:r>
              <a:rPr lang="en-US" sz="4000" dirty="0">
                <a:solidFill>
                  <a:schemeClr val="accent1">
                    <a:lumMod val="50000"/>
                  </a:schemeClr>
                </a:solidFill>
                <a:latin typeface="Franklin Gothic Book" panose="020B0503020102020204" pitchFamily="34" charset="0"/>
                <a:ea typeface="Verdana" panose="020B0604030504040204" pitchFamily="34" charset="0"/>
                <a:cs typeface="Biome Light" panose="020B0502040204020203" pitchFamily="34" charset="0"/>
              </a:rPr>
              <a:t>256 Households</a:t>
            </a:r>
          </a:p>
        </p:txBody>
      </p:sp>
      <p:grpSp>
        <p:nvGrpSpPr>
          <p:cNvPr id="28" name="Group 27">
            <a:extLst>
              <a:ext uri="{FF2B5EF4-FFF2-40B4-BE49-F238E27FC236}">
                <a16:creationId xmlns:a16="http://schemas.microsoft.com/office/drawing/2014/main" id="{2C97C412-AA68-A92A-9864-AA78249E0874}"/>
              </a:ext>
            </a:extLst>
          </p:cNvPr>
          <p:cNvGrpSpPr/>
          <p:nvPr/>
        </p:nvGrpSpPr>
        <p:grpSpPr>
          <a:xfrm>
            <a:off x="9780499" y="5541916"/>
            <a:ext cx="2249010" cy="1063069"/>
            <a:chOff x="9780499" y="5541916"/>
            <a:chExt cx="2249010" cy="1063069"/>
          </a:xfrm>
        </p:grpSpPr>
        <p:sp>
          <p:nvSpPr>
            <p:cNvPr id="29" name="Rectangle 28">
              <a:extLst>
                <a:ext uri="{FF2B5EF4-FFF2-40B4-BE49-F238E27FC236}">
                  <a16:creationId xmlns:a16="http://schemas.microsoft.com/office/drawing/2014/main" id="{2A328A78-79BF-D9FB-5127-7E87F10EE06E}"/>
                </a:ext>
              </a:extLst>
            </p:cNvPr>
            <p:cNvSpPr/>
            <p:nvPr/>
          </p:nvSpPr>
          <p:spPr>
            <a:xfrm>
              <a:off x="9780499" y="5541916"/>
              <a:ext cx="2249010" cy="1063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4789CC1D-7D61-6206-47A0-7E9E6715BB1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6734" y="5561046"/>
              <a:ext cx="2190750" cy="472440"/>
            </a:xfrm>
            <a:prstGeom prst="rect">
              <a:avLst/>
            </a:prstGeom>
            <a:noFill/>
            <a:ln>
              <a:noFill/>
            </a:ln>
          </p:spPr>
        </p:pic>
        <p:pic>
          <p:nvPicPr>
            <p:cNvPr id="34" name="Picture 33" descr="A picture containing text, clipart&#10;&#10;Description automatically generated">
              <a:extLst>
                <a:ext uri="{FF2B5EF4-FFF2-40B4-BE49-F238E27FC236}">
                  <a16:creationId xmlns:a16="http://schemas.microsoft.com/office/drawing/2014/main" id="{7852233A-4FF6-AF7C-6937-3579DFFF3CF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066" b="14621"/>
            <a:stretch/>
          </p:blipFill>
          <p:spPr bwMode="auto">
            <a:xfrm>
              <a:off x="9972946" y="6111506"/>
              <a:ext cx="1838325" cy="400050"/>
            </a:xfrm>
            <a:prstGeom prst="rect">
              <a:avLst/>
            </a:prstGeom>
            <a:noFill/>
            <a:ln>
              <a:noFill/>
            </a:ln>
            <a:extLst>
              <a:ext uri="{53640926-AAD7-44D8-BBD7-CCE9431645EC}">
                <a14:shadowObscured xmlns:a14="http://schemas.microsoft.com/office/drawing/2010/main"/>
              </a:ext>
            </a:extLst>
          </p:spPr>
        </p:pic>
      </p:grpSp>
      <p:sp>
        <p:nvSpPr>
          <p:cNvPr id="4" name="Rectangle 3">
            <a:extLst>
              <a:ext uri="{FF2B5EF4-FFF2-40B4-BE49-F238E27FC236}">
                <a16:creationId xmlns:a16="http://schemas.microsoft.com/office/drawing/2014/main" id="{2DE9E5E8-63F4-4A14-B619-FF4AFBE941D9}"/>
              </a:ext>
            </a:extLst>
          </p:cNvPr>
          <p:cNvSpPr/>
          <p:nvPr/>
        </p:nvSpPr>
        <p:spPr>
          <a:xfrm>
            <a:off x="3521664" y="5253353"/>
            <a:ext cx="4575291" cy="1446550"/>
          </a:xfrm>
          <a:prstGeom prst="rect">
            <a:avLst/>
          </a:prstGeom>
          <a:noFill/>
        </p:spPr>
        <p:txBody>
          <a:bodyPr wrap="non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rPr>
              <a:t>11% of Households</a:t>
            </a:r>
          </a:p>
          <a:p>
            <a:pPr algn="ctr"/>
            <a:r>
              <a:rPr lang="en-US" sz="4400" dirty="0">
                <a:ln w="0"/>
                <a:solidFill>
                  <a:schemeClr val="accent1"/>
                </a:solidFill>
                <a:effectLst>
                  <a:outerShdw blurRad="38100" dist="25400" dir="5400000" algn="ctr" rotWithShape="0">
                    <a:srgbClr val="6E747A">
                      <a:alpha val="43000"/>
                    </a:srgbClr>
                  </a:outerShdw>
                </a:effectLst>
              </a:rPr>
              <a:t>12% of Population</a:t>
            </a:r>
            <a:endParaRPr lang="en-US" sz="4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836406083"/>
      </p:ext>
    </p:extLst>
  </p:cSld>
  <p:clrMapOvr>
    <a:masterClrMapping/>
  </p:clrMapOvr>
</p:sld>
</file>

<file path=ppt/theme/theme1.xml><?xml version="1.0" encoding="utf-8"?>
<a:theme xmlns:a="http://schemas.openxmlformats.org/drawingml/2006/main" name="Animated-Layouts">
  <a:themeElements>
    <a:clrScheme name="Custom 4">
      <a:dk1>
        <a:sysClr val="windowText" lastClr="000000"/>
      </a:dk1>
      <a:lt1>
        <a:srgbClr val="FFFFFF"/>
      </a:lt1>
      <a:dk2>
        <a:srgbClr val="44546A"/>
      </a:dk2>
      <a:lt2>
        <a:srgbClr val="E7E6E6"/>
      </a:lt2>
      <a:accent1>
        <a:srgbClr val="2F9A9A"/>
      </a:accent1>
      <a:accent2>
        <a:srgbClr val="CCCC65"/>
      </a:accent2>
      <a:accent3>
        <a:srgbClr val="FEFEFE"/>
      </a:accent3>
      <a:accent4>
        <a:srgbClr val="00B050"/>
      </a:accent4>
      <a:accent5>
        <a:srgbClr val="F36622"/>
      </a:accent5>
      <a:accent6>
        <a:srgbClr val="FF3C4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tic Layouts">
  <a:themeElements>
    <a:clrScheme name="arrow_diagrams">
      <a:dk1>
        <a:sysClr val="windowText" lastClr="000000"/>
      </a:dk1>
      <a:lt1>
        <a:srgbClr val="FFFFFF"/>
      </a:lt1>
      <a:dk2>
        <a:srgbClr val="44546A"/>
      </a:dk2>
      <a:lt2>
        <a:srgbClr val="E7E6E6"/>
      </a:lt2>
      <a:accent1>
        <a:srgbClr val="0770A2"/>
      </a:accent1>
      <a:accent2>
        <a:srgbClr val="82D9F7"/>
      </a:accent2>
      <a:accent3>
        <a:srgbClr val="FEFEFE"/>
      </a:accent3>
      <a:accent4>
        <a:srgbClr val="00B050"/>
      </a:accent4>
      <a:accent5>
        <a:srgbClr val="F36622"/>
      </a:accent5>
      <a:accent6>
        <a:srgbClr val="FF3C4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3634</TotalTime>
  <Words>3620</Words>
  <Application>Microsoft Office PowerPoint</Application>
  <PresentationFormat>Widescreen</PresentationFormat>
  <Paragraphs>633</Paragraphs>
  <Slides>58</Slides>
  <Notes>58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58</vt:i4>
      </vt:variant>
    </vt:vector>
  </HeadingPairs>
  <TitlesOfParts>
    <vt:vector size="67" baseType="lpstr">
      <vt:lpstr>Arial</vt:lpstr>
      <vt:lpstr>Calibri</vt:lpstr>
      <vt:lpstr>Calibri Light</vt:lpstr>
      <vt:lpstr>Franklin Gothic Book</vt:lpstr>
      <vt:lpstr>Franklin Gothic Demi</vt:lpstr>
      <vt:lpstr>Franklin Gothic Medium</vt:lpstr>
      <vt:lpstr>Wingdings</vt:lpstr>
      <vt:lpstr>Animated-Layouts</vt:lpstr>
      <vt:lpstr>Static Layouts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Anisa Patel</dc:creator>
  <cp:lastModifiedBy>Cassandra Halls</cp:lastModifiedBy>
  <cp:revision>96</cp:revision>
  <cp:lastPrinted>2022-12-06T04:11:14Z</cp:lastPrinted>
  <dcterms:created xsi:type="dcterms:W3CDTF">2018-04-25T11:47:15Z</dcterms:created>
  <dcterms:modified xsi:type="dcterms:W3CDTF">2022-12-06T04:11:30Z</dcterms:modified>
</cp:coreProperties>
</file>